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4" r:id="rId2"/>
    <p:sldId id="1192" r:id="rId3"/>
    <p:sldId id="1232" r:id="rId4"/>
    <p:sldId id="1347" r:id="rId5"/>
    <p:sldId id="1344" r:id="rId6"/>
    <p:sldId id="1345" r:id="rId7"/>
    <p:sldId id="256" r:id="rId8"/>
    <p:sldId id="1348" r:id="rId9"/>
    <p:sldId id="1349" r:id="rId10"/>
    <p:sldId id="1351" r:id="rId11"/>
    <p:sldId id="1352" r:id="rId12"/>
    <p:sldId id="1350" r:id="rId13"/>
    <p:sldId id="1300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">
          <p15:clr>
            <a:srgbClr val="A4A3A4"/>
          </p15:clr>
        </p15:guide>
        <p15:guide id="2" orient="horz" pos="33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992">
          <p15:clr>
            <a:srgbClr val="A4A3A4"/>
          </p15:clr>
        </p15:guide>
        <p15:guide id="5" orient="horz" pos="4105">
          <p15:clr>
            <a:srgbClr val="A4A3A4"/>
          </p15:clr>
        </p15:guide>
        <p15:guide id="6" orient="horz" pos="1006">
          <p15:clr>
            <a:srgbClr val="A4A3A4"/>
          </p15:clr>
        </p15:guide>
        <p15:guide id="7" orient="horz" pos="1250">
          <p15:clr>
            <a:srgbClr val="A4A3A4"/>
          </p15:clr>
        </p15:guide>
        <p15:guide id="8" pos="3144">
          <p15:clr>
            <a:srgbClr val="A4A3A4"/>
          </p15:clr>
        </p15:guide>
        <p15:guide id="9" pos="341">
          <p15:clr>
            <a:srgbClr val="A4A3A4"/>
          </p15:clr>
        </p15:guide>
        <p15:guide id="10" pos="1746">
          <p15:clr>
            <a:srgbClr val="A4A3A4"/>
          </p15:clr>
        </p15:guide>
        <p15:guide id="11" pos="3620">
          <p15:clr>
            <a:srgbClr val="A4A3A4"/>
          </p15:clr>
        </p15:guide>
        <p15:guide id="12" pos="3839">
          <p15:clr>
            <a:srgbClr val="A4A3A4"/>
          </p15:clr>
        </p15:guide>
        <p15:guide id="13" pos="5950">
          <p15:clr>
            <a:srgbClr val="A4A3A4"/>
          </p15:clr>
        </p15:guide>
        <p15:guide id="14" pos="7349">
          <p15:clr>
            <a:srgbClr val="A4A3A4"/>
          </p15:clr>
        </p15:guide>
        <p15:guide id="15" pos="4057">
          <p15:clr>
            <a:srgbClr val="A4A3A4"/>
          </p15:clr>
        </p15:guide>
        <p15:guide id="16" pos="4551">
          <p15:clr>
            <a:srgbClr val="A4A3A4"/>
          </p15:clr>
        </p15:guide>
        <p15:guide id="17" pos="6917">
          <p15:clr>
            <a:srgbClr val="A4A3A4"/>
          </p15:clr>
        </p15:guide>
        <p15:guide id="18" pos="6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000000"/>
    <a:srgbClr val="D2D2D2"/>
    <a:srgbClr val="9D9D9D"/>
    <a:srgbClr val="7F7F7F"/>
    <a:srgbClr val="FFFFFF"/>
    <a:srgbClr val="92D050"/>
    <a:srgbClr val="8246AF"/>
    <a:srgbClr val="9CDBD9"/>
    <a:srgbClr val="A8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A8E9D-E4D9-4932-BF29-2F8B21F7A8AB}" v="48" dt="2022-09-18T21:12:19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86" y="102"/>
      </p:cViewPr>
      <p:guideLst>
        <p:guide orient="horz" pos="219"/>
        <p:guide orient="horz" pos="338"/>
        <p:guide orient="horz" pos="2160"/>
        <p:guide orient="horz" pos="3992"/>
        <p:guide orient="horz" pos="4105"/>
        <p:guide orient="horz" pos="1006"/>
        <p:guide orient="horz" pos="1250"/>
        <p:guide pos="3144"/>
        <p:guide pos="341"/>
        <p:guide pos="1746"/>
        <p:guide pos="3620"/>
        <p:guide pos="3839"/>
        <p:guide pos="5950"/>
        <p:guide pos="7349"/>
        <p:guide pos="4057"/>
        <p:guide pos="4551"/>
        <p:guide pos="6917"/>
        <p:guide pos="61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Justin M., APRN, CNS, D.N.P. [RO NUR]" userId="42f4a4d4-b289-4414-a682-fe639a4f4b51" providerId="ADAL" clId="{40CA8E9D-E4D9-4932-BF29-2F8B21F7A8AB}"/>
    <pc:docChg chg="undo redo custSel addSld delSld modSld">
      <pc:chgData name="Smith, Justin M., APRN, CNS, D.N.P. [RO NUR]" userId="42f4a4d4-b289-4414-a682-fe639a4f4b51" providerId="ADAL" clId="{40CA8E9D-E4D9-4932-BF29-2F8B21F7A8AB}" dt="2022-09-18T23:34:37.149" v="698" actId="20577"/>
      <pc:docMkLst>
        <pc:docMk/>
      </pc:docMkLst>
      <pc:sldChg chg="modSp">
        <pc:chgData name="Smith, Justin M., APRN, CNS, D.N.P. [RO NUR]" userId="42f4a4d4-b289-4414-a682-fe639a4f4b51" providerId="ADAL" clId="{40CA8E9D-E4D9-4932-BF29-2F8B21F7A8AB}" dt="2022-09-18T19:21:44.525" v="124" actId="1038"/>
        <pc:sldMkLst>
          <pc:docMk/>
          <pc:sldMk cId="3152563122" sldId="256"/>
        </pc:sldMkLst>
        <pc:spChg chg="mod">
          <ac:chgData name="Smith, Justin M., APRN, CNS, D.N.P. [RO NUR]" userId="42f4a4d4-b289-4414-a682-fe639a4f4b51" providerId="ADAL" clId="{40CA8E9D-E4D9-4932-BF29-2F8B21F7A8AB}" dt="2022-09-18T19:21:44.525" v="124" actId="1038"/>
          <ac:spMkLst>
            <pc:docMk/>
            <pc:sldMk cId="3152563122" sldId="256"/>
            <ac:spMk id="4" creationId="{BCF6E1AE-1F53-8C01-D4E7-D42E5B1DE0AB}"/>
          </ac:spMkLst>
        </pc:spChg>
        <pc:picChg chg="mod">
          <ac:chgData name="Smith, Justin M., APRN, CNS, D.N.P. [RO NUR]" userId="42f4a4d4-b289-4414-a682-fe639a4f4b51" providerId="ADAL" clId="{40CA8E9D-E4D9-4932-BF29-2F8B21F7A8AB}" dt="2022-09-18T19:21:44.525" v="124" actId="1038"/>
          <ac:picMkLst>
            <pc:docMk/>
            <pc:sldMk cId="3152563122" sldId="256"/>
            <ac:picMk id="1026" creationId="{0D2D6D0C-6DF0-F8FA-8DB5-B8E4DE2D1C6D}"/>
          </ac:picMkLst>
        </pc:picChg>
        <pc:picChg chg="mod">
          <ac:chgData name="Smith, Justin M., APRN, CNS, D.N.P. [RO NUR]" userId="42f4a4d4-b289-4414-a682-fe639a4f4b51" providerId="ADAL" clId="{40CA8E9D-E4D9-4932-BF29-2F8B21F7A8AB}" dt="2022-09-18T19:21:44.525" v="124" actId="1038"/>
          <ac:picMkLst>
            <pc:docMk/>
            <pc:sldMk cId="3152563122" sldId="256"/>
            <ac:picMk id="1027" creationId="{415E8FC4-F98E-CACE-AAE1-A9EA3F3E30A4}"/>
          </ac:picMkLst>
        </pc:picChg>
        <pc:picChg chg="mod">
          <ac:chgData name="Smith, Justin M., APRN, CNS, D.N.P. [RO NUR]" userId="42f4a4d4-b289-4414-a682-fe639a4f4b51" providerId="ADAL" clId="{40CA8E9D-E4D9-4932-BF29-2F8B21F7A8AB}" dt="2022-09-18T19:21:44.525" v="124" actId="1038"/>
          <ac:picMkLst>
            <pc:docMk/>
            <pc:sldMk cId="3152563122" sldId="256"/>
            <ac:picMk id="1028" creationId="{34D663E5-6439-A057-9A62-5874291E0E5E}"/>
          </ac:picMkLst>
        </pc:picChg>
        <pc:picChg chg="mod">
          <ac:chgData name="Smith, Justin M., APRN, CNS, D.N.P. [RO NUR]" userId="42f4a4d4-b289-4414-a682-fe639a4f4b51" providerId="ADAL" clId="{40CA8E9D-E4D9-4932-BF29-2F8B21F7A8AB}" dt="2022-09-18T19:21:44.525" v="124" actId="1038"/>
          <ac:picMkLst>
            <pc:docMk/>
            <pc:sldMk cId="3152563122" sldId="256"/>
            <ac:picMk id="1029" creationId="{2C419F2B-90F0-8FC1-1657-A76EE438B274}"/>
          </ac:picMkLst>
        </pc:picChg>
        <pc:picChg chg="mod">
          <ac:chgData name="Smith, Justin M., APRN, CNS, D.N.P. [RO NUR]" userId="42f4a4d4-b289-4414-a682-fe639a4f4b51" providerId="ADAL" clId="{40CA8E9D-E4D9-4932-BF29-2F8B21F7A8AB}" dt="2022-09-18T19:21:44.525" v="124" actId="1038"/>
          <ac:picMkLst>
            <pc:docMk/>
            <pc:sldMk cId="3152563122" sldId="256"/>
            <ac:picMk id="1030" creationId="{134FF8A7-F694-1F74-7D02-57D7796C15E9}"/>
          </ac:picMkLst>
        </pc:picChg>
        <pc:picChg chg="mod">
          <ac:chgData name="Smith, Justin M., APRN, CNS, D.N.P. [RO NUR]" userId="42f4a4d4-b289-4414-a682-fe639a4f4b51" providerId="ADAL" clId="{40CA8E9D-E4D9-4932-BF29-2F8B21F7A8AB}" dt="2022-09-18T19:21:44.525" v="124" actId="1038"/>
          <ac:picMkLst>
            <pc:docMk/>
            <pc:sldMk cId="3152563122" sldId="256"/>
            <ac:picMk id="1031" creationId="{4B71BD5F-2A30-83DC-21F5-AD59199915BB}"/>
          </ac:picMkLst>
        </pc:picChg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81355753" sldId="275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4217522548" sldId="276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850641394" sldId="277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706307105" sldId="278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790126275" sldId="280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895136611" sldId="281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792161648" sldId="288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469101299" sldId="290"/>
        </pc:sldMkLst>
      </pc:sldChg>
      <pc:sldChg chg="modSp mod">
        <pc:chgData name="Smith, Justin M., APRN, CNS, D.N.P. [RO NUR]" userId="42f4a4d4-b289-4414-a682-fe639a4f4b51" providerId="ADAL" clId="{40CA8E9D-E4D9-4932-BF29-2F8B21F7A8AB}" dt="2022-09-18T19:18:01.457" v="10"/>
        <pc:sldMkLst>
          <pc:docMk/>
          <pc:sldMk cId="4155468385" sldId="294"/>
        </pc:sldMkLst>
        <pc:spChg chg="mod">
          <ac:chgData name="Smith, Justin M., APRN, CNS, D.N.P. [RO NUR]" userId="42f4a4d4-b289-4414-a682-fe639a4f4b51" providerId="ADAL" clId="{40CA8E9D-E4D9-4932-BF29-2F8B21F7A8AB}" dt="2022-09-18T19:17:16.051" v="3" actId="21"/>
          <ac:spMkLst>
            <pc:docMk/>
            <pc:sldMk cId="4155468385" sldId="294"/>
            <ac:spMk id="2" creationId="{00000000-0000-0000-0000-000000000000}"/>
          </ac:spMkLst>
        </pc:spChg>
        <pc:spChg chg="mod">
          <ac:chgData name="Smith, Justin M., APRN, CNS, D.N.P. [RO NUR]" userId="42f4a4d4-b289-4414-a682-fe639a4f4b51" providerId="ADAL" clId="{40CA8E9D-E4D9-4932-BF29-2F8B21F7A8AB}" dt="2022-09-18T19:17:18.539" v="4"/>
          <ac:spMkLst>
            <pc:docMk/>
            <pc:sldMk cId="4155468385" sldId="294"/>
            <ac:spMk id="3" creationId="{00000000-0000-0000-0000-000000000000}"/>
          </ac:spMkLst>
        </pc:spChg>
        <pc:spChg chg="mod">
          <ac:chgData name="Smith, Justin M., APRN, CNS, D.N.P. [RO NUR]" userId="42f4a4d4-b289-4414-a682-fe639a4f4b51" providerId="ADAL" clId="{40CA8E9D-E4D9-4932-BF29-2F8B21F7A8AB}" dt="2022-09-18T19:17:45.810" v="8"/>
          <ac:spMkLst>
            <pc:docMk/>
            <pc:sldMk cId="4155468385" sldId="294"/>
            <ac:spMk id="4" creationId="{00000000-0000-0000-0000-000000000000}"/>
          </ac:spMkLst>
        </pc:spChg>
        <pc:spChg chg="mod">
          <ac:chgData name="Smith, Justin M., APRN, CNS, D.N.P. [RO NUR]" userId="42f4a4d4-b289-4414-a682-fe639a4f4b51" providerId="ADAL" clId="{40CA8E9D-E4D9-4932-BF29-2F8B21F7A8AB}" dt="2022-09-18T19:18:01.457" v="10"/>
          <ac:spMkLst>
            <pc:docMk/>
            <pc:sldMk cId="4155468385" sldId="294"/>
            <ac:spMk id="12" creationId="{00000000-0000-0000-0000-000000000000}"/>
          </ac:spMkLst>
        </pc:spChg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119989614" sldId="297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923367352" sldId="299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700145254" sldId="300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495156084" sldId="301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461860377" sldId="302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813496951" sldId="303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245136253" sldId="305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058334178" sldId="308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4010206357" sldId="309"/>
        </pc:sldMkLst>
      </pc:sldChg>
      <pc:sldChg chg="del">
        <pc:chgData name="Smith, Justin M., APRN, CNS, D.N.P. [RO NUR]" userId="42f4a4d4-b289-4414-a682-fe639a4f4b51" providerId="ADAL" clId="{40CA8E9D-E4D9-4932-BF29-2F8B21F7A8AB}" dt="2022-09-18T19:21:54.814" v="125" actId="47"/>
        <pc:sldMkLst>
          <pc:docMk/>
          <pc:sldMk cId="3751278761" sldId="310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271028792" sldId="311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370093374" sldId="312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636384011" sldId="313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407073193" sldId="314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657346338" sldId="318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44367688" sldId="319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127752900" sldId="328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443458530" sldId="329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191666392" sldId="330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886346046" sldId="331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781632227" sldId="332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881515505" sldId="333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687654386" sldId="335"/>
        </pc:sldMkLst>
      </pc:sldChg>
      <pc:sldChg chg="del">
        <pc:chgData name="Smith, Justin M., APRN, CNS, D.N.P. [RO NUR]" userId="42f4a4d4-b289-4414-a682-fe639a4f4b51" providerId="ADAL" clId="{40CA8E9D-E4D9-4932-BF29-2F8B21F7A8AB}" dt="2022-09-18T19:21:54.814" v="125" actId="47"/>
        <pc:sldMkLst>
          <pc:docMk/>
          <pc:sldMk cId="1082840980" sldId="340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680674973" sldId="341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324619804" sldId="342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237071036" sldId="343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703400191" sldId="344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1895088228" sldId="345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603655391" sldId="347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2773034925" sldId="423"/>
        </pc:sldMkLst>
      </pc:sldChg>
      <pc:sldChg chg="del">
        <pc:chgData name="Smith, Justin M., APRN, CNS, D.N.P. [RO NUR]" userId="42f4a4d4-b289-4414-a682-fe639a4f4b51" providerId="ADAL" clId="{40CA8E9D-E4D9-4932-BF29-2F8B21F7A8AB}" dt="2022-09-18T19:22:20.630" v="126" actId="47"/>
        <pc:sldMkLst>
          <pc:docMk/>
          <pc:sldMk cId="332027988" sldId="424"/>
        </pc:sldMkLst>
      </pc:sldChg>
      <pc:sldChg chg="addSp delSp modSp mod">
        <pc:chgData name="Smith, Justin M., APRN, CNS, D.N.P. [RO NUR]" userId="42f4a4d4-b289-4414-a682-fe639a4f4b51" providerId="ADAL" clId="{40CA8E9D-E4D9-4932-BF29-2F8B21F7A8AB}" dt="2022-09-18T19:19:07.398" v="19" actId="255"/>
        <pc:sldMkLst>
          <pc:docMk/>
          <pc:sldMk cId="1160996210" sldId="1192"/>
        </pc:sldMkLst>
        <pc:spChg chg="mod">
          <ac:chgData name="Smith, Justin M., APRN, CNS, D.N.P. [RO NUR]" userId="42f4a4d4-b289-4414-a682-fe639a4f4b51" providerId="ADAL" clId="{40CA8E9D-E4D9-4932-BF29-2F8B21F7A8AB}" dt="2022-09-18T19:19:07.398" v="19" actId="255"/>
          <ac:spMkLst>
            <pc:docMk/>
            <pc:sldMk cId="1160996210" sldId="1192"/>
            <ac:spMk id="2" creationId="{F624A9ED-9046-D14C-95D0-1F451E6B4359}"/>
          </ac:spMkLst>
        </pc:spChg>
        <pc:spChg chg="del mod">
          <ac:chgData name="Smith, Justin M., APRN, CNS, D.N.P. [RO NUR]" userId="42f4a4d4-b289-4414-a682-fe639a4f4b51" providerId="ADAL" clId="{40CA8E9D-E4D9-4932-BF29-2F8B21F7A8AB}" dt="2022-09-18T19:18:51.967" v="17" actId="478"/>
          <ac:spMkLst>
            <pc:docMk/>
            <pc:sldMk cId="1160996210" sldId="1192"/>
            <ac:spMk id="5" creationId="{5D652640-4694-4B40-9884-EDFAE274C361}"/>
          </ac:spMkLst>
        </pc:spChg>
        <pc:spChg chg="add del mod">
          <ac:chgData name="Smith, Justin M., APRN, CNS, D.N.P. [RO NUR]" userId="42f4a4d4-b289-4414-a682-fe639a4f4b51" providerId="ADAL" clId="{40CA8E9D-E4D9-4932-BF29-2F8B21F7A8AB}" dt="2022-09-18T19:18:56.427" v="18" actId="478"/>
          <ac:spMkLst>
            <pc:docMk/>
            <pc:sldMk cId="1160996210" sldId="1192"/>
            <ac:spMk id="6" creationId="{647E1F74-368D-4D68-6CD5-E90D33C29B9F}"/>
          </ac:spMkLst>
        </pc:spChg>
      </pc:sldChg>
      <pc:sldChg chg="modSp del mod">
        <pc:chgData name="Smith, Justin M., APRN, CNS, D.N.P. [RO NUR]" userId="42f4a4d4-b289-4414-a682-fe639a4f4b51" providerId="ADAL" clId="{40CA8E9D-E4D9-4932-BF29-2F8B21F7A8AB}" dt="2022-09-18T19:18:09.575" v="11" actId="2696"/>
        <pc:sldMkLst>
          <pc:docMk/>
          <pc:sldMk cId="317733030" sldId="1225"/>
        </pc:sldMkLst>
        <pc:spChg chg="mod">
          <ac:chgData name="Smith, Justin M., APRN, CNS, D.N.P. [RO NUR]" userId="42f4a4d4-b289-4414-a682-fe639a4f4b51" providerId="ADAL" clId="{40CA8E9D-E4D9-4932-BF29-2F8B21F7A8AB}" dt="2022-09-18T19:16:48.244" v="0" actId="21"/>
          <ac:spMkLst>
            <pc:docMk/>
            <pc:sldMk cId="317733030" sldId="1225"/>
            <ac:spMk id="3" creationId="{FAB423FB-2B40-BE43-9391-732C50AFCD2E}"/>
          </ac:spMkLst>
        </pc:spChg>
        <pc:spChg chg="mod">
          <ac:chgData name="Smith, Justin M., APRN, CNS, D.N.P. [RO NUR]" userId="42f4a4d4-b289-4414-a682-fe639a4f4b51" providerId="ADAL" clId="{40CA8E9D-E4D9-4932-BF29-2F8B21F7A8AB}" dt="2022-09-18T19:17:56.806" v="9" actId="21"/>
          <ac:spMkLst>
            <pc:docMk/>
            <pc:sldMk cId="317733030" sldId="1225"/>
            <ac:spMk id="7" creationId="{EC68D550-88EE-2548-B28C-B5C4AC56645C}"/>
          </ac:spMkLst>
        </pc:spChg>
        <pc:spChg chg="mod">
          <ac:chgData name="Smith, Justin M., APRN, CNS, D.N.P. [RO NUR]" userId="42f4a4d4-b289-4414-a682-fe639a4f4b51" providerId="ADAL" clId="{40CA8E9D-E4D9-4932-BF29-2F8B21F7A8AB}" dt="2022-09-18T19:17:27.775" v="5" actId="21"/>
          <ac:spMkLst>
            <pc:docMk/>
            <pc:sldMk cId="317733030" sldId="1225"/>
            <ac:spMk id="10" creationId="{9F04F99D-BAB7-8A4B-B1D4-E586AB29C2CE}"/>
          </ac:spMkLst>
        </pc:spChg>
      </pc:sldChg>
      <pc:sldChg chg="delSp modSp mod">
        <pc:chgData name="Smith, Justin M., APRN, CNS, D.N.P. [RO NUR]" userId="42f4a4d4-b289-4414-a682-fe639a4f4b51" providerId="ADAL" clId="{40CA8E9D-E4D9-4932-BF29-2F8B21F7A8AB}" dt="2022-09-18T19:18:34.995" v="15" actId="478"/>
        <pc:sldMkLst>
          <pc:docMk/>
          <pc:sldMk cId="3336460801" sldId="1232"/>
        </pc:sldMkLst>
        <pc:spChg chg="mod">
          <ac:chgData name="Smith, Justin M., APRN, CNS, D.N.P. [RO NUR]" userId="42f4a4d4-b289-4414-a682-fe639a4f4b51" providerId="ADAL" clId="{40CA8E9D-E4D9-4932-BF29-2F8B21F7A8AB}" dt="2022-09-18T19:18:28.058" v="13" actId="27636"/>
          <ac:spMkLst>
            <pc:docMk/>
            <pc:sldMk cId="3336460801" sldId="1232"/>
            <ac:spMk id="2" creationId="{71C6A8A7-4443-E446-9F0F-547599DF8D36}"/>
          </ac:spMkLst>
        </pc:spChg>
        <pc:spChg chg="del mod">
          <ac:chgData name="Smith, Justin M., APRN, CNS, D.N.P. [RO NUR]" userId="42f4a4d4-b289-4414-a682-fe639a4f4b51" providerId="ADAL" clId="{40CA8E9D-E4D9-4932-BF29-2F8B21F7A8AB}" dt="2022-09-18T19:18:34.995" v="15" actId="478"/>
          <ac:spMkLst>
            <pc:docMk/>
            <pc:sldMk cId="3336460801" sldId="1232"/>
            <ac:spMk id="5" creationId="{9AB756AC-C2EC-1747-A467-7CDFEEE59F10}"/>
          </ac:spMkLst>
        </pc:spChg>
      </pc:sldChg>
      <pc:sldChg chg="delSp modSp mod modClrScheme chgLayout">
        <pc:chgData name="Smith, Justin M., APRN, CNS, D.N.P. [RO NUR]" userId="42f4a4d4-b289-4414-a682-fe639a4f4b51" providerId="ADAL" clId="{40CA8E9D-E4D9-4932-BF29-2F8B21F7A8AB}" dt="2022-09-18T19:21:01.474" v="92" actId="20577"/>
        <pc:sldMkLst>
          <pc:docMk/>
          <pc:sldMk cId="2904757029" sldId="1344"/>
        </pc:sldMkLst>
        <pc:spChg chg="mod ord">
          <ac:chgData name="Smith, Justin M., APRN, CNS, D.N.P. [RO NUR]" userId="42f4a4d4-b289-4414-a682-fe639a4f4b51" providerId="ADAL" clId="{40CA8E9D-E4D9-4932-BF29-2F8B21F7A8AB}" dt="2022-09-18T19:20:20.786" v="41" actId="27636"/>
          <ac:spMkLst>
            <pc:docMk/>
            <pc:sldMk cId="2904757029" sldId="1344"/>
            <ac:spMk id="2" creationId="{71C6A8A7-4443-E446-9F0F-547599DF8D36}"/>
          </ac:spMkLst>
        </pc:spChg>
        <pc:spChg chg="mod ord">
          <ac:chgData name="Smith, Justin M., APRN, CNS, D.N.P. [RO NUR]" userId="42f4a4d4-b289-4414-a682-fe639a4f4b51" providerId="ADAL" clId="{40CA8E9D-E4D9-4932-BF29-2F8B21F7A8AB}" dt="2022-09-18T19:21:01.474" v="92" actId="20577"/>
          <ac:spMkLst>
            <pc:docMk/>
            <pc:sldMk cId="2904757029" sldId="1344"/>
            <ac:spMk id="3" creationId="{B3F75BE7-5F1E-6A40-8BCD-99014AED060D}"/>
          </ac:spMkLst>
        </pc:spChg>
        <pc:spChg chg="mod ord">
          <ac:chgData name="Smith, Justin M., APRN, CNS, D.N.P. [RO NUR]" userId="42f4a4d4-b289-4414-a682-fe639a4f4b51" providerId="ADAL" clId="{40CA8E9D-E4D9-4932-BF29-2F8B21F7A8AB}" dt="2022-09-18T19:20:20.776" v="40" actId="700"/>
          <ac:spMkLst>
            <pc:docMk/>
            <pc:sldMk cId="2904757029" sldId="1344"/>
            <ac:spMk id="4" creationId="{E9C0CE45-AA17-064F-9134-CF85F79D757A}"/>
          </ac:spMkLst>
        </pc:spChg>
        <pc:spChg chg="del mod ord">
          <ac:chgData name="Smith, Justin M., APRN, CNS, D.N.P. [RO NUR]" userId="42f4a4d4-b289-4414-a682-fe639a4f4b51" providerId="ADAL" clId="{40CA8E9D-E4D9-4932-BF29-2F8B21F7A8AB}" dt="2022-09-18T19:20:36.547" v="43" actId="478"/>
          <ac:spMkLst>
            <pc:docMk/>
            <pc:sldMk cId="2904757029" sldId="1344"/>
            <ac:spMk id="5" creationId="{9AB756AC-C2EC-1747-A467-7CDFEEE59F10}"/>
          </ac:spMkLst>
        </pc:spChg>
      </pc:sldChg>
      <pc:sldChg chg="modSp mod">
        <pc:chgData name="Smith, Justin M., APRN, CNS, D.N.P. [RO NUR]" userId="42f4a4d4-b289-4414-a682-fe639a4f4b51" providerId="ADAL" clId="{40CA8E9D-E4D9-4932-BF29-2F8B21F7A8AB}" dt="2022-09-18T23:30:06.738" v="689" actId="20577"/>
        <pc:sldMkLst>
          <pc:docMk/>
          <pc:sldMk cId="1413668777" sldId="1347"/>
        </pc:sldMkLst>
        <pc:spChg chg="mod">
          <ac:chgData name="Smith, Justin M., APRN, CNS, D.N.P. [RO NUR]" userId="42f4a4d4-b289-4414-a682-fe639a4f4b51" providerId="ADAL" clId="{40CA8E9D-E4D9-4932-BF29-2F8B21F7A8AB}" dt="2022-09-18T23:30:06.738" v="689" actId="20577"/>
          <ac:spMkLst>
            <pc:docMk/>
            <pc:sldMk cId="1413668777" sldId="1347"/>
            <ac:spMk id="5" creationId="{992328F9-0251-A105-0138-C68677186AFC}"/>
          </ac:spMkLst>
        </pc:spChg>
      </pc:sldChg>
      <pc:sldChg chg="modSp new mod">
        <pc:chgData name="Smith, Justin M., APRN, CNS, D.N.P. [RO NUR]" userId="42f4a4d4-b289-4414-a682-fe639a4f4b51" providerId="ADAL" clId="{40CA8E9D-E4D9-4932-BF29-2F8B21F7A8AB}" dt="2022-09-18T23:33:08.301" v="690" actId="20577"/>
        <pc:sldMkLst>
          <pc:docMk/>
          <pc:sldMk cId="4089838503" sldId="1348"/>
        </pc:sldMkLst>
        <pc:spChg chg="mod">
          <ac:chgData name="Smith, Justin M., APRN, CNS, D.N.P. [RO NUR]" userId="42f4a4d4-b289-4414-a682-fe639a4f4b51" providerId="ADAL" clId="{40CA8E9D-E4D9-4932-BF29-2F8B21F7A8AB}" dt="2022-09-18T20:23:36.135" v="139" actId="20577"/>
          <ac:spMkLst>
            <pc:docMk/>
            <pc:sldMk cId="4089838503" sldId="1348"/>
            <ac:spMk id="2" creationId="{688F75D4-AFE2-85C7-4D9D-08E6DD0E02D5}"/>
          </ac:spMkLst>
        </pc:spChg>
        <pc:spChg chg="mod">
          <ac:chgData name="Smith, Justin M., APRN, CNS, D.N.P. [RO NUR]" userId="42f4a4d4-b289-4414-a682-fe639a4f4b51" providerId="ADAL" clId="{40CA8E9D-E4D9-4932-BF29-2F8B21F7A8AB}" dt="2022-09-18T23:33:08.301" v="690" actId="20577"/>
          <ac:spMkLst>
            <pc:docMk/>
            <pc:sldMk cId="4089838503" sldId="1348"/>
            <ac:spMk id="3" creationId="{A7F96DFF-6163-0514-6E7E-A1D2A0639EA8}"/>
          </ac:spMkLst>
        </pc:spChg>
      </pc:sldChg>
      <pc:sldChg chg="addSp delSp modSp new mod">
        <pc:chgData name="Smith, Justin M., APRN, CNS, D.N.P. [RO NUR]" userId="42f4a4d4-b289-4414-a682-fe639a4f4b51" providerId="ADAL" clId="{40CA8E9D-E4D9-4932-BF29-2F8B21F7A8AB}" dt="2022-09-18T20:43:07.353" v="363" actId="1076"/>
        <pc:sldMkLst>
          <pc:docMk/>
          <pc:sldMk cId="3379776269" sldId="1349"/>
        </pc:sldMkLst>
        <pc:spChg chg="mod">
          <ac:chgData name="Smith, Justin M., APRN, CNS, D.N.P. [RO NUR]" userId="42f4a4d4-b289-4414-a682-fe639a4f4b51" providerId="ADAL" clId="{40CA8E9D-E4D9-4932-BF29-2F8B21F7A8AB}" dt="2022-09-18T20:36:45.419" v="294" actId="20577"/>
          <ac:spMkLst>
            <pc:docMk/>
            <pc:sldMk cId="3379776269" sldId="1349"/>
            <ac:spMk id="2" creationId="{59D23DF4-3764-26F7-F18A-9F15AB830A41}"/>
          </ac:spMkLst>
        </pc:spChg>
        <pc:spChg chg="add mod">
          <ac:chgData name="Smith, Justin M., APRN, CNS, D.N.P. [RO NUR]" userId="42f4a4d4-b289-4414-a682-fe639a4f4b51" providerId="ADAL" clId="{40CA8E9D-E4D9-4932-BF29-2F8B21F7A8AB}" dt="2022-09-18T20:38:51.230" v="303" actId="14100"/>
          <ac:spMkLst>
            <pc:docMk/>
            <pc:sldMk cId="3379776269" sldId="1349"/>
            <ac:spMk id="5" creationId="{D79A766D-5277-D31D-65CE-CAB807D8AB10}"/>
          </ac:spMkLst>
        </pc:spChg>
        <pc:spChg chg="add del mod">
          <ac:chgData name="Smith, Justin M., APRN, CNS, D.N.P. [RO NUR]" userId="42f4a4d4-b289-4414-a682-fe639a4f4b51" providerId="ADAL" clId="{40CA8E9D-E4D9-4932-BF29-2F8B21F7A8AB}" dt="2022-09-18T20:38:34.688" v="299" actId="478"/>
          <ac:spMkLst>
            <pc:docMk/>
            <pc:sldMk cId="3379776269" sldId="1349"/>
            <ac:spMk id="7" creationId="{701A1D21-FE9A-C91E-259B-D66941157440}"/>
          </ac:spMkLst>
        </pc:spChg>
        <pc:spChg chg="add mod">
          <ac:chgData name="Smith, Justin M., APRN, CNS, D.N.P. [RO NUR]" userId="42f4a4d4-b289-4414-a682-fe639a4f4b51" providerId="ADAL" clId="{40CA8E9D-E4D9-4932-BF29-2F8B21F7A8AB}" dt="2022-09-18T20:40:14.425" v="308" actId="14100"/>
          <ac:spMkLst>
            <pc:docMk/>
            <pc:sldMk cId="3379776269" sldId="1349"/>
            <ac:spMk id="10" creationId="{A478F4A6-835C-80B3-D47E-52F9E2EAF281}"/>
          </ac:spMkLst>
        </pc:spChg>
        <pc:spChg chg="add del mod">
          <ac:chgData name="Smith, Justin M., APRN, CNS, D.N.P. [RO NUR]" userId="42f4a4d4-b289-4414-a682-fe639a4f4b51" providerId="ADAL" clId="{40CA8E9D-E4D9-4932-BF29-2F8B21F7A8AB}" dt="2022-09-18T20:42:27.999" v="316" actId="478"/>
          <ac:spMkLst>
            <pc:docMk/>
            <pc:sldMk cId="3379776269" sldId="1349"/>
            <ac:spMk id="13" creationId="{6A8CC527-F13D-1DCD-1702-CC6790D8D4F1}"/>
          </ac:spMkLst>
        </pc:spChg>
        <pc:spChg chg="add mod">
          <ac:chgData name="Smith, Justin M., APRN, CNS, D.N.P. [RO NUR]" userId="42f4a4d4-b289-4414-a682-fe639a4f4b51" providerId="ADAL" clId="{40CA8E9D-E4D9-4932-BF29-2F8B21F7A8AB}" dt="2022-09-18T20:43:07.353" v="363" actId="1076"/>
          <ac:spMkLst>
            <pc:docMk/>
            <pc:sldMk cId="3379776269" sldId="1349"/>
            <ac:spMk id="14" creationId="{6CC6C9F5-CA7E-A279-7EB3-F96F8768F339}"/>
          </ac:spMkLst>
        </pc:spChg>
        <pc:picChg chg="add mod">
          <ac:chgData name="Smith, Justin M., APRN, CNS, D.N.P. [RO NUR]" userId="42f4a4d4-b289-4414-a682-fe639a4f4b51" providerId="ADAL" clId="{40CA8E9D-E4D9-4932-BF29-2F8B21F7A8AB}" dt="2022-09-18T20:38:43.817" v="301" actId="1076"/>
          <ac:picMkLst>
            <pc:docMk/>
            <pc:sldMk cId="3379776269" sldId="1349"/>
            <ac:picMk id="4" creationId="{CEB3679A-1A7B-4E6A-76CE-53286E669A91}"/>
          </ac:picMkLst>
        </pc:picChg>
        <pc:picChg chg="add del mod">
          <ac:chgData name="Smith, Justin M., APRN, CNS, D.N.P. [RO NUR]" userId="42f4a4d4-b289-4414-a682-fe639a4f4b51" providerId="ADAL" clId="{40CA8E9D-E4D9-4932-BF29-2F8B21F7A8AB}" dt="2022-09-18T20:38:34.688" v="299" actId="478"/>
          <ac:picMkLst>
            <pc:docMk/>
            <pc:sldMk cId="3379776269" sldId="1349"/>
            <ac:picMk id="6" creationId="{3534A983-9BD5-D620-2308-9D58E4A576AB}"/>
          </ac:picMkLst>
        </pc:picChg>
        <pc:picChg chg="add mod">
          <ac:chgData name="Smith, Justin M., APRN, CNS, D.N.P. [RO NUR]" userId="42f4a4d4-b289-4414-a682-fe639a4f4b51" providerId="ADAL" clId="{40CA8E9D-E4D9-4932-BF29-2F8B21F7A8AB}" dt="2022-09-18T20:40:14.425" v="308" actId="14100"/>
          <ac:picMkLst>
            <pc:docMk/>
            <pc:sldMk cId="3379776269" sldId="1349"/>
            <ac:picMk id="9" creationId="{C22CA838-EF7F-C0B1-BD3D-4A65A4639020}"/>
          </ac:picMkLst>
        </pc:picChg>
        <pc:picChg chg="add del mod">
          <ac:chgData name="Smith, Justin M., APRN, CNS, D.N.P. [RO NUR]" userId="42f4a4d4-b289-4414-a682-fe639a4f4b51" providerId="ADAL" clId="{40CA8E9D-E4D9-4932-BF29-2F8B21F7A8AB}" dt="2022-09-18T20:42:31.401" v="317" actId="1076"/>
          <ac:picMkLst>
            <pc:docMk/>
            <pc:sldMk cId="3379776269" sldId="1349"/>
            <ac:picMk id="12" creationId="{23F20DC1-FB5F-851E-3BCE-12ABF47061F9}"/>
          </ac:picMkLst>
        </pc:picChg>
      </pc:sldChg>
      <pc:sldChg chg="addSp modSp new mod">
        <pc:chgData name="Smith, Justin M., APRN, CNS, D.N.P. [RO NUR]" userId="42f4a4d4-b289-4414-a682-fe639a4f4b51" providerId="ADAL" clId="{40CA8E9D-E4D9-4932-BF29-2F8B21F7A8AB}" dt="2022-09-18T23:34:37.149" v="698" actId="20577"/>
        <pc:sldMkLst>
          <pc:docMk/>
          <pc:sldMk cId="2234520402" sldId="1350"/>
        </pc:sldMkLst>
        <pc:spChg chg="mod">
          <ac:chgData name="Smith, Justin M., APRN, CNS, D.N.P. [RO NUR]" userId="42f4a4d4-b289-4414-a682-fe639a4f4b51" providerId="ADAL" clId="{40CA8E9D-E4D9-4932-BF29-2F8B21F7A8AB}" dt="2022-09-18T20:44:42.411" v="401" actId="20577"/>
          <ac:spMkLst>
            <pc:docMk/>
            <pc:sldMk cId="2234520402" sldId="1350"/>
            <ac:spMk id="2" creationId="{BF148721-8C37-79AF-313B-2096E2015400}"/>
          </ac:spMkLst>
        </pc:spChg>
        <pc:spChg chg="mod">
          <ac:chgData name="Smith, Justin M., APRN, CNS, D.N.P. [RO NUR]" userId="42f4a4d4-b289-4414-a682-fe639a4f4b51" providerId="ADAL" clId="{40CA8E9D-E4D9-4932-BF29-2F8B21F7A8AB}" dt="2022-09-18T23:34:37.149" v="698" actId="20577"/>
          <ac:spMkLst>
            <pc:docMk/>
            <pc:sldMk cId="2234520402" sldId="1350"/>
            <ac:spMk id="3" creationId="{C22291C6-E660-998D-1023-1E48D6770861}"/>
          </ac:spMkLst>
        </pc:spChg>
        <pc:spChg chg="mod">
          <ac:chgData name="Smith, Justin M., APRN, CNS, D.N.P. [RO NUR]" userId="42f4a4d4-b289-4414-a682-fe639a4f4b51" providerId="ADAL" clId="{40CA8E9D-E4D9-4932-BF29-2F8B21F7A8AB}" dt="2022-09-18T20:59:37.677" v="588" actId="20577"/>
          <ac:spMkLst>
            <pc:docMk/>
            <pc:sldMk cId="2234520402" sldId="1350"/>
            <ac:spMk id="4" creationId="{5AD0AE66-E600-2E15-9FC1-5B4D3A6A104B}"/>
          </ac:spMkLst>
        </pc:spChg>
        <pc:spChg chg="add mod">
          <ac:chgData name="Smith, Justin M., APRN, CNS, D.N.P. [RO NUR]" userId="42f4a4d4-b289-4414-a682-fe639a4f4b51" providerId="ADAL" clId="{40CA8E9D-E4D9-4932-BF29-2F8B21F7A8AB}" dt="2022-09-18T23:28:13.873" v="686" actId="2"/>
          <ac:spMkLst>
            <pc:docMk/>
            <pc:sldMk cId="2234520402" sldId="1350"/>
            <ac:spMk id="6" creationId="{98DFECA0-109C-9CF0-11AC-BBAE3FB08C46}"/>
          </ac:spMkLst>
        </pc:spChg>
        <pc:picChg chg="add mod">
          <ac:chgData name="Smith, Justin M., APRN, CNS, D.N.P. [RO NUR]" userId="42f4a4d4-b289-4414-a682-fe639a4f4b51" providerId="ADAL" clId="{40CA8E9D-E4D9-4932-BF29-2F8B21F7A8AB}" dt="2022-09-18T21:06:27.253" v="671" actId="1076"/>
          <ac:picMkLst>
            <pc:docMk/>
            <pc:sldMk cId="2234520402" sldId="1350"/>
            <ac:picMk id="5" creationId="{E95C647F-19FA-B408-F322-3E28B4C2782C}"/>
          </ac:picMkLst>
        </pc:picChg>
        <pc:picChg chg="add mod">
          <ac:chgData name="Smith, Justin M., APRN, CNS, D.N.P. [RO NUR]" userId="42f4a4d4-b289-4414-a682-fe639a4f4b51" providerId="ADAL" clId="{40CA8E9D-E4D9-4932-BF29-2F8B21F7A8AB}" dt="2022-09-18T21:09:14.812" v="675" actId="1076"/>
          <ac:picMkLst>
            <pc:docMk/>
            <pc:sldMk cId="2234520402" sldId="1350"/>
            <ac:picMk id="7" creationId="{BA8497C6-BCDC-9D08-DCCD-9C3E2537FA65}"/>
          </ac:picMkLst>
        </pc:picChg>
      </pc:sldChg>
      <pc:sldChg chg="addSp modSp new mod">
        <pc:chgData name="Smith, Justin M., APRN, CNS, D.N.P. [RO NUR]" userId="42f4a4d4-b289-4414-a682-fe639a4f4b51" providerId="ADAL" clId="{40CA8E9D-E4D9-4932-BF29-2F8B21F7A8AB}" dt="2022-09-18T20:46:54.450" v="445" actId="14100"/>
        <pc:sldMkLst>
          <pc:docMk/>
          <pc:sldMk cId="1689566657" sldId="1351"/>
        </pc:sldMkLst>
        <pc:spChg chg="mod">
          <ac:chgData name="Smith, Justin M., APRN, CNS, D.N.P. [RO NUR]" userId="42f4a4d4-b289-4414-a682-fe639a4f4b51" providerId="ADAL" clId="{40CA8E9D-E4D9-4932-BF29-2F8B21F7A8AB}" dt="2022-09-18T20:45:44.963" v="441" actId="20577"/>
          <ac:spMkLst>
            <pc:docMk/>
            <pc:sldMk cId="1689566657" sldId="1351"/>
            <ac:spMk id="2" creationId="{DD19A80F-5B2E-D7D0-AB75-45A9A3D9CAC2}"/>
          </ac:spMkLst>
        </pc:spChg>
        <pc:spChg chg="add mod">
          <ac:chgData name="Smith, Justin M., APRN, CNS, D.N.P. [RO NUR]" userId="42f4a4d4-b289-4414-a682-fe639a4f4b51" providerId="ADAL" clId="{40CA8E9D-E4D9-4932-BF29-2F8B21F7A8AB}" dt="2022-09-18T20:46:54.450" v="445" actId="14100"/>
          <ac:spMkLst>
            <pc:docMk/>
            <pc:sldMk cId="1689566657" sldId="1351"/>
            <ac:spMk id="5" creationId="{70F803B8-F52E-FA96-5336-CE3CEC53B631}"/>
          </ac:spMkLst>
        </pc:spChg>
        <pc:picChg chg="add mod">
          <ac:chgData name="Smith, Justin M., APRN, CNS, D.N.P. [RO NUR]" userId="42f4a4d4-b289-4414-a682-fe639a4f4b51" providerId="ADAL" clId="{40CA8E9D-E4D9-4932-BF29-2F8B21F7A8AB}" dt="2022-09-18T20:46:54.450" v="445" actId="14100"/>
          <ac:picMkLst>
            <pc:docMk/>
            <pc:sldMk cId="1689566657" sldId="1351"/>
            <ac:picMk id="4" creationId="{30B5859A-55ED-9ACA-25A5-C29FF8A97480}"/>
          </ac:picMkLst>
        </pc:picChg>
      </pc:sldChg>
      <pc:sldChg chg="addSp delSp modSp new mod">
        <pc:chgData name="Smith, Justin M., APRN, CNS, D.N.P. [RO NUR]" userId="42f4a4d4-b289-4414-a682-fe639a4f4b51" providerId="ADAL" clId="{40CA8E9D-E4D9-4932-BF29-2F8B21F7A8AB}" dt="2022-09-18T20:56:01.601" v="466" actId="1076"/>
        <pc:sldMkLst>
          <pc:docMk/>
          <pc:sldMk cId="4129527916" sldId="1352"/>
        </pc:sldMkLst>
        <pc:spChg chg="add del mod">
          <ac:chgData name="Smith, Justin M., APRN, CNS, D.N.P. [RO NUR]" userId="42f4a4d4-b289-4414-a682-fe639a4f4b51" providerId="ADAL" clId="{40CA8E9D-E4D9-4932-BF29-2F8B21F7A8AB}" dt="2022-09-18T20:47:49.660" v="450" actId="478"/>
          <ac:spMkLst>
            <pc:docMk/>
            <pc:sldMk cId="4129527916" sldId="1352"/>
            <ac:spMk id="4" creationId="{936F9368-EC86-E5B7-9FEB-BE7D76428E6D}"/>
          </ac:spMkLst>
        </pc:spChg>
        <pc:spChg chg="add mod">
          <ac:chgData name="Smith, Justin M., APRN, CNS, D.N.P. [RO NUR]" userId="42f4a4d4-b289-4414-a682-fe639a4f4b51" providerId="ADAL" clId="{40CA8E9D-E4D9-4932-BF29-2F8B21F7A8AB}" dt="2022-09-18T20:53:06.360" v="454" actId="1076"/>
          <ac:spMkLst>
            <pc:docMk/>
            <pc:sldMk cId="4129527916" sldId="1352"/>
            <ac:spMk id="7" creationId="{37E59B36-0622-3796-EA19-3F5623797862}"/>
          </ac:spMkLst>
        </pc:spChg>
        <pc:spChg chg="add del mod">
          <ac:chgData name="Smith, Justin M., APRN, CNS, D.N.P. [RO NUR]" userId="42f4a4d4-b289-4414-a682-fe639a4f4b51" providerId="ADAL" clId="{40CA8E9D-E4D9-4932-BF29-2F8B21F7A8AB}" dt="2022-09-18T20:54:37.359" v="460" actId="478"/>
          <ac:spMkLst>
            <pc:docMk/>
            <pc:sldMk cId="4129527916" sldId="1352"/>
            <ac:spMk id="10" creationId="{C31F7D1B-F4FD-7C13-F71F-E8695118EE8C}"/>
          </ac:spMkLst>
        </pc:spChg>
        <pc:spChg chg="add mod">
          <ac:chgData name="Smith, Justin M., APRN, CNS, D.N.P. [RO NUR]" userId="42f4a4d4-b289-4414-a682-fe639a4f4b51" providerId="ADAL" clId="{40CA8E9D-E4D9-4932-BF29-2F8B21F7A8AB}" dt="2022-09-18T20:56:01.601" v="466" actId="1076"/>
          <ac:spMkLst>
            <pc:docMk/>
            <pc:sldMk cId="4129527916" sldId="1352"/>
            <ac:spMk id="13" creationId="{CD862E4D-BAEB-2C6E-DDDB-9E6DE2422C73}"/>
          </ac:spMkLst>
        </pc:spChg>
        <pc:picChg chg="add del mod">
          <ac:chgData name="Smith, Justin M., APRN, CNS, D.N.P. [RO NUR]" userId="42f4a4d4-b289-4414-a682-fe639a4f4b51" providerId="ADAL" clId="{40CA8E9D-E4D9-4932-BF29-2F8B21F7A8AB}" dt="2022-09-18T20:47:49.660" v="450" actId="478"/>
          <ac:picMkLst>
            <pc:docMk/>
            <pc:sldMk cId="4129527916" sldId="1352"/>
            <ac:picMk id="3" creationId="{9F033A72-D911-C515-8D40-6DB662C23ADC}"/>
          </ac:picMkLst>
        </pc:picChg>
        <pc:picChg chg="add mod">
          <ac:chgData name="Smith, Justin M., APRN, CNS, D.N.P. [RO NUR]" userId="42f4a4d4-b289-4414-a682-fe639a4f4b51" providerId="ADAL" clId="{40CA8E9D-E4D9-4932-BF29-2F8B21F7A8AB}" dt="2022-09-18T20:54:47.233" v="461" actId="1076"/>
          <ac:picMkLst>
            <pc:docMk/>
            <pc:sldMk cId="4129527916" sldId="1352"/>
            <ac:picMk id="6" creationId="{C4C4F3FA-4020-7BB8-E1E9-BBF08DA3AA0D}"/>
          </ac:picMkLst>
        </pc:picChg>
        <pc:picChg chg="add del mod">
          <ac:chgData name="Smith, Justin M., APRN, CNS, D.N.P. [RO NUR]" userId="42f4a4d4-b289-4414-a682-fe639a4f4b51" providerId="ADAL" clId="{40CA8E9D-E4D9-4932-BF29-2F8B21F7A8AB}" dt="2022-09-18T20:54:37.359" v="460" actId="478"/>
          <ac:picMkLst>
            <pc:docMk/>
            <pc:sldMk cId="4129527916" sldId="1352"/>
            <ac:picMk id="9" creationId="{604D10EE-6F12-4DFC-9C12-6CFB5E6714F9}"/>
          </ac:picMkLst>
        </pc:picChg>
        <pc:picChg chg="add mod">
          <ac:chgData name="Smith, Justin M., APRN, CNS, D.N.P. [RO NUR]" userId="42f4a4d4-b289-4414-a682-fe639a4f4b51" providerId="ADAL" clId="{40CA8E9D-E4D9-4932-BF29-2F8B21F7A8AB}" dt="2022-09-18T20:56:01.601" v="466" actId="1076"/>
          <ac:picMkLst>
            <pc:docMk/>
            <pc:sldMk cId="4129527916" sldId="1352"/>
            <ac:picMk id="12" creationId="{0ABCFB1B-2A59-E6C5-8D15-B7033A834B39}"/>
          </ac:picMkLst>
        </pc:picChg>
      </pc:sldChg>
      <pc:sldMasterChg chg="delSldLayout">
        <pc:chgData name="Smith, Justin M., APRN, CNS, D.N.P. [RO NUR]" userId="42f4a4d4-b289-4414-a682-fe639a4f4b51" providerId="ADAL" clId="{40CA8E9D-E4D9-4932-BF29-2F8B21F7A8AB}" dt="2022-09-18T19:22:20.630" v="126" actId="47"/>
        <pc:sldMasterMkLst>
          <pc:docMk/>
          <pc:sldMasterMk cId="1279081648" sldId="2147483660"/>
        </pc:sldMasterMkLst>
        <pc:sldLayoutChg chg="del">
          <pc:chgData name="Smith, Justin M., APRN, CNS, D.N.P. [RO NUR]" userId="42f4a4d4-b289-4414-a682-fe639a4f4b51" providerId="ADAL" clId="{40CA8E9D-E4D9-4932-BF29-2F8B21F7A8AB}" dt="2022-09-18T19:22:20.630" v="126" actId="47"/>
          <pc:sldLayoutMkLst>
            <pc:docMk/>
            <pc:sldMasterMk cId="1279081648" sldId="2147483660"/>
            <pc:sldLayoutMk cId="1805102714" sldId="2147483713"/>
          </pc:sldLayoutMkLst>
        </pc:sldLayoutChg>
        <pc:sldLayoutChg chg="del">
          <pc:chgData name="Smith, Justin M., APRN, CNS, D.N.P. [RO NUR]" userId="42f4a4d4-b289-4414-a682-fe639a4f4b51" providerId="ADAL" clId="{40CA8E9D-E4D9-4932-BF29-2F8B21F7A8AB}" dt="2022-09-18T19:18:09.575" v="11" actId="2696"/>
          <pc:sldLayoutMkLst>
            <pc:docMk/>
            <pc:sldMasterMk cId="1279081648" sldId="2147483660"/>
            <pc:sldLayoutMk cId="986447703" sldId="214748371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44E6-187A-4493-A8C8-BF7B10B3F86D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E076D2-C4D6-4F47-BE0A-B8682F3AE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9F8E4-99A8-6340-81A3-9DDD5FA87BF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9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4257675"/>
            <a:ext cx="9998921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73138" y="672465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41338" y="536575"/>
            <a:ext cx="838146" cy="914400"/>
          </a:xfrm>
          <a:custGeom>
            <a:avLst/>
            <a:gdLst>
              <a:gd name="T0" fmla="*/ 661 w 1089"/>
              <a:gd name="T1" fmla="*/ 944 h 1188"/>
              <a:gd name="T2" fmla="*/ 690 w 1089"/>
              <a:gd name="T3" fmla="*/ 760 h 1188"/>
              <a:gd name="T4" fmla="*/ 399 w 1089"/>
              <a:gd name="T5" fmla="*/ 967 h 1188"/>
              <a:gd name="T6" fmla="*/ 569 w 1089"/>
              <a:gd name="T7" fmla="*/ 721 h 1188"/>
              <a:gd name="T8" fmla="*/ 360 w 1089"/>
              <a:gd name="T9" fmla="*/ 930 h 1188"/>
              <a:gd name="T10" fmla="*/ 452 w 1089"/>
              <a:gd name="T11" fmla="*/ 794 h 1188"/>
              <a:gd name="T12" fmla="*/ 219 w 1089"/>
              <a:gd name="T13" fmla="*/ 794 h 1188"/>
              <a:gd name="T14" fmla="*/ 490 w 1089"/>
              <a:gd name="T15" fmla="*/ 692 h 1188"/>
              <a:gd name="T16" fmla="*/ 336 w 1089"/>
              <a:gd name="T17" fmla="*/ 999 h 1188"/>
              <a:gd name="T18" fmla="*/ 753 w 1089"/>
              <a:gd name="T19" fmla="*/ 999 h 1188"/>
              <a:gd name="T20" fmla="*/ 869 w 1089"/>
              <a:gd name="T21" fmla="*/ 794 h 1188"/>
              <a:gd name="T22" fmla="*/ 729 w 1089"/>
              <a:gd name="T23" fmla="*/ 721 h 1188"/>
              <a:gd name="T24" fmla="*/ 869 w 1089"/>
              <a:gd name="T25" fmla="*/ 794 h 1188"/>
              <a:gd name="T26" fmla="*/ 1016 w 1089"/>
              <a:gd name="T27" fmla="*/ 285 h 1188"/>
              <a:gd name="T28" fmla="*/ 1080 w 1089"/>
              <a:gd name="T29" fmla="*/ 453 h 1188"/>
              <a:gd name="T30" fmla="*/ 1062 w 1089"/>
              <a:gd name="T31" fmla="*/ 341 h 1188"/>
              <a:gd name="T32" fmla="*/ 810 w 1089"/>
              <a:gd name="T33" fmla="*/ 458 h 1188"/>
              <a:gd name="T34" fmla="*/ 872 w 1089"/>
              <a:gd name="T35" fmla="*/ 474 h 1188"/>
              <a:gd name="T36" fmla="*/ 872 w 1089"/>
              <a:gd name="T37" fmla="*/ 289 h 1188"/>
              <a:gd name="T38" fmla="*/ 758 w 1089"/>
              <a:gd name="T39" fmla="*/ 303 h 1188"/>
              <a:gd name="T40" fmla="*/ 713 w 1089"/>
              <a:gd name="T41" fmla="*/ 335 h 1188"/>
              <a:gd name="T42" fmla="*/ 528 w 1089"/>
              <a:gd name="T43" fmla="*/ 302 h 1188"/>
              <a:gd name="T44" fmla="*/ 528 w 1089"/>
              <a:gd name="T45" fmla="*/ 489 h 1188"/>
              <a:gd name="T46" fmla="*/ 573 w 1089"/>
              <a:gd name="T47" fmla="*/ 329 h 1188"/>
              <a:gd name="T48" fmla="*/ 408 w 1089"/>
              <a:gd name="T49" fmla="*/ 303 h 1188"/>
              <a:gd name="T50" fmla="*/ 408 w 1089"/>
              <a:gd name="T51" fmla="*/ 489 h 1188"/>
              <a:gd name="T52" fmla="*/ 471 w 1089"/>
              <a:gd name="T53" fmla="*/ 320 h 1188"/>
              <a:gd name="T54" fmla="*/ 408 w 1089"/>
              <a:gd name="T55" fmla="*/ 303 h 1188"/>
              <a:gd name="T56" fmla="*/ 329 w 1089"/>
              <a:gd name="T57" fmla="*/ 472 h 1188"/>
              <a:gd name="T58" fmla="*/ 309 w 1089"/>
              <a:gd name="T59" fmla="*/ 303 h 1188"/>
              <a:gd name="T60" fmla="*/ 243 w 1089"/>
              <a:gd name="T61" fmla="*/ 320 h 1188"/>
              <a:gd name="T62" fmla="*/ 379 w 1089"/>
              <a:gd name="T63" fmla="*/ 489 h 1188"/>
              <a:gd name="T64" fmla="*/ 188 w 1089"/>
              <a:gd name="T65" fmla="*/ 298 h 1188"/>
              <a:gd name="T66" fmla="*/ 193 w 1089"/>
              <a:gd name="T67" fmla="*/ 464 h 1188"/>
              <a:gd name="T68" fmla="*/ 114 w 1089"/>
              <a:gd name="T69" fmla="*/ 302 h 1188"/>
              <a:gd name="T70" fmla="*/ 884 w 1089"/>
              <a:gd name="T71" fmla="*/ 16 h 1188"/>
              <a:gd name="T72" fmla="*/ 776 w 1089"/>
              <a:gd name="T73" fmla="*/ 107 h 1188"/>
              <a:gd name="T74" fmla="*/ 776 w 1089"/>
              <a:gd name="T75" fmla="*/ 107 h 1188"/>
              <a:gd name="T76" fmla="*/ 743 w 1089"/>
              <a:gd name="T77" fmla="*/ 36 h 1188"/>
              <a:gd name="T78" fmla="*/ 702 w 1089"/>
              <a:gd name="T79" fmla="*/ 17 h 1188"/>
              <a:gd name="T80" fmla="*/ 640 w 1089"/>
              <a:gd name="T81" fmla="*/ 40 h 1188"/>
              <a:gd name="T82" fmla="*/ 568 w 1089"/>
              <a:gd name="T83" fmla="*/ 4 h 1188"/>
              <a:gd name="T84" fmla="*/ 652 w 1089"/>
              <a:gd name="T85" fmla="*/ 172 h 1188"/>
              <a:gd name="T86" fmla="*/ 714 w 1089"/>
              <a:gd name="T87" fmla="*/ 189 h 1188"/>
              <a:gd name="T88" fmla="*/ 444 w 1089"/>
              <a:gd name="T89" fmla="*/ 120 h 1188"/>
              <a:gd name="T90" fmla="*/ 437 w 1089"/>
              <a:gd name="T91" fmla="*/ 136 h 1188"/>
              <a:gd name="T92" fmla="*/ 509 w 1089"/>
              <a:gd name="T93" fmla="*/ 189 h 1188"/>
              <a:gd name="T94" fmla="*/ 567 w 1089"/>
              <a:gd name="T95" fmla="*/ 169 h 1188"/>
              <a:gd name="T96" fmla="*/ 379 w 1089"/>
              <a:gd name="T97" fmla="*/ 189 h 1188"/>
              <a:gd name="T98" fmla="*/ 164 w 1089"/>
              <a:gd name="T99" fmla="*/ 189 h 1188"/>
              <a:gd name="T100" fmla="*/ 223 w 1089"/>
              <a:gd name="T101" fmla="*/ 197 h 1188"/>
              <a:gd name="T102" fmla="*/ 276 w 1089"/>
              <a:gd name="T103" fmla="*/ 203 h 1188"/>
              <a:gd name="T104" fmla="*/ 336 w 1089"/>
              <a:gd name="T105" fmla="*/ 34 h 1188"/>
              <a:gd name="T106" fmla="*/ 229 w 1089"/>
              <a:gd name="T107" fmla="*/ 148 h 1188"/>
              <a:gd name="T108" fmla="*/ 119 w 1089"/>
              <a:gd name="T109" fmla="*/ 47 h 1188"/>
              <a:gd name="T110" fmla="*/ 164 w 1089"/>
              <a:gd name="T111" fmla="*/ 203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9" h="1188">
                <a:moveTo>
                  <a:pt x="598" y="609"/>
                </a:moveTo>
                <a:cubicBezTo>
                  <a:pt x="598" y="783"/>
                  <a:pt x="598" y="783"/>
                  <a:pt x="598" y="783"/>
                </a:cubicBezTo>
                <a:cubicBezTo>
                  <a:pt x="598" y="850"/>
                  <a:pt x="619" y="904"/>
                  <a:pt x="661" y="944"/>
                </a:cubicBezTo>
                <a:cubicBezTo>
                  <a:pt x="661" y="944"/>
                  <a:pt x="661" y="944"/>
                  <a:pt x="661" y="944"/>
                </a:cubicBezTo>
                <a:cubicBezTo>
                  <a:pt x="661" y="898"/>
                  <a:pt x="661" y="898"/>
                  <a:pt x="661" y="898"/>
                </a:cubicBezTo>
                <a:cubicBezTo>
                  <a:pt x="645" y="869"/>
                  <a:pt x="637" y="834"/>
                  <a:pt x="637" y="794"/>
                </a:cubicBezTo>
                <a:cubicBezTo>
                  <a:pt x="637" y="760"/>
                  <a:pt x="637" y="760"/>
                  <a:pt x="637" y="760"/>
                </a:cubicBezTo>
                <a:cubicBezTo>
                  <a:pt x="690" y="760"/>
                  <a:pt x="690" y="760"/>
                  <a:pt x="690" y="760"/>
                </a:cubicBezTo>
                <a:cubicBezTo>
                  <a:pt x="690" y="760"/>
                  <a:pt x="690" y="929"/>
                  <a:pt x="690" y="937"/>
                </a:cubicBezTo>
                <a:cubicBezTo>
                  <a:pt x="690" y="953"/>
                  <a:pt x="690" y="962"/>
                  <a:pt x="689" y="966"/>
                </a:cubicBezTo>
                <a:cubicBezTo>
                  <a:pt x="682" y="1063"/>
                  <a:pt x="635" y="1128"/>
                  <a:pt x="544" y="1166"/>
                </a:cubicBezTo>
                <a:cubicBezTo>
                  <a:pt x="454" y="1128"/>
                  <a:pt x="406" y="1063"/>
                  <a:pt x="399" y="967"/>
                </a:cubicBezTo>
                <a:cubicBezTo>
                  <a:pt x="461" y="925"/>
                  <a:pt x="490" y="864"/>
                  <a:pt x="490" y="783"/>
                </a:cubicBezTo>
                <a:cubicBezTo>
                  <a:pt x="490" y="760"/>
                  <a:pt x="490" y="760"/>
                  <a:pt x="490" y="760"/>
                </a:cubicBezTo>
                <a:cubicBezTo>
                  <a:pt x="569" y="760"/>
                  <a:pt x="569" y="760"/>
                  <a:pt x="569" y="760"/>
                </a:cubicBezTo>
                <a:cubicBezTo>
                  <a:pt x="569" y="721"/>
                  <a:pt x="569" y="721"/>
                  <a:pt x="569" y="721"/>
                </a:cubicBezTo>
                <a:cubicBezTo>
                  <a:pt x="360" y="721"/>
                  <a:pt x="360" y="721"/>
                  <a:pt x="360" y="721"/>
                </a:cubicBezTo>
                <a:cubicBezTo>
                  <a:pt x="360" y="929"/>
                  <a:pt x="360" y="929"/>
                  <a:pt x="360" y="929"/>
                </a:cubicBezTo>
                <a:cubicBezTo>
                  <a:pt x="360" y="929"/>
                  <a:pt x="360" y="930"/>
                  <a:pt x="360" y="930"/>
                </a:cubicBezTo>
                <a:cubicBezTo>
                  <a:pt x="360" y="930"/>
                  <a:pt x="360" y="930"/>
                  <a:pt x="360" y="930"/>
                </a:cubicBezTo>
                <a:cubicBezTo>
                  <a:pt x="376" y="919"/>
                  <a:pt x="388" y="906"/>
                  <a:pt x="398" y="890"/>
                </a:cubicBezTo>
                <a:cubicBezTo>
                  <a:pt x="398" y="760"/>
                  <a:pt x="398" y="760"/>
                  <a:pt x="398" y="760"/>
                </a:cubicBezTo>
                <a:cubicBezTo>
                  <a:pt x="452" y="760"/>
                  <a:pt x="452" y="760"/>
                  <a:pt x="452" y="760"/>
                </a:cubicBezTo>
                <a:cubicBezTo>
                  <a:pt x="452" y="794"/>
                  <a:pt x="452" y="794"/>
                  <a:pt x="452" y="794"/>
                </a:cubicBezTo>
                <a:cubicBezTo>
                  <a:pt x="452" y="854"/>
                  <a:pt x="434" y="902"/>
                  <a:pt x="398" y="936"/>
                </a:cubicBezTo>
                <a:cubicBezTo>
                  <a:pt x="383" y="951"/>
                  <a:pt x="370" y="959"/>
                  <a:pt x="361" y="964"/>
                </a:cubicBezTo>
                <a:cubicBezTo>
                  <a:pt x="352" y="970"/>
                  <a:pt x="345" y="973"/>
                  <a:pt x="336" y="977"/>
                </a:cubicBezTo>
                <a:cubicBezTo>
                  <a:pt x="257" y="944"/>
                  <a:pt x="219" y="882"/>
                  <a:pt x="219" y="794"/>
                </a:cubicBezTo>
                <a:cubicBezTo>
                  <a:pt x="219" y="648"/>
                  <a:pt x="219" y="648"/>
                  <a:pt x="219" y="648"/>
                </a:cubicBezTo>
                <a:cubicBezTo>
                  <a:pt x="452" y="648"/>
                  <a:pt x="452" y="648"/>
                  <a:pt x="452" y="648"/>
                </a:cubicBezTo>
                <a:cubicBezTo>
                  <a:pt x="452" y="692"/>
                  <a:pt x="452" y="692"/>
                  <a:pt x="452" y="692"/>
                </a:cubicBezTo>
                <a:cubicBezTo>
                  <a:pt x="490" y="692"/>
                  <a:pt x="490" y="692"/>
                  <a:pt x="490" y="692"/>
                </a:cubicBezTo>
                <a:cubicBezTo>
                  <a:pt x="490" y="609"/>
                  <a:pt x="490" y="609"/>
                  <a:pt x="490" y="609"/>
                </a:cubicBezTo>
                <a:cubicBezTo>
                  <a:pt x="181" y="609"/>
                  <a:pt x="181" y="609"/>
                  <a:pt x="181" y="609"/>
                </a:cubicBezTo>
                <a:cubicBezTo>
                  <a:pt x="181" y="783"/>
                  <a:pt x="181" y="783"/>
                  <a:pt x="181" y="783"/>
                </a:cubicBezTo>
                <a:cubicBezTo>
                  <a:pt x="181" y="889"/>
                  <a:pt x="231" y="959"/>
                  <a:pt x="336" y="999"/>
                </a:cubicBezTo>
                <a:cubicBezTo>
                  <a:pt x="346" y="995"/>
                  <a:pt x="355" y="991"/>
                  <a:pt x="364" y="987"/>
                </a:cubicBezTo>
                <a:cubicBezTo>
                  <a:pt x="380" y="1082"/>
                  <a:pt x="439" y="1148"/>
                  <a:pt x="544" y="1188"/>
                </a:cubicBezTo>
                <a:cubicBezTo>
                  <a:pt x="649" y="1148"/>
                  <a:pt x="708" y="1082"/>
                  <a:pt x="724" y="987"/>
                </a:cubicBezTo>
                <a:cubicBezTo>
                  <a:pt x="733" y="991"/>
                  <a:pt x="743" y="995"/>
                  <a:pt x="753" y="999"/>
                </a:cubicBezTo>
                <a:cubicBezTo>
                  <a:pt x="857" y="959"/>
                  <a:pt x="907" y="889"/>
                  <a:pt x="907" y="783"/>
                </a:cubicBezTo>
                <a:cubicBezTo>
                  <a:pt x="907" y="609"/>
                  <a:pt x="907" y="609"/>
                  <a:pt x="907" y="609"/>
                </a:cubicBezTo>
                <a:lnTo>
                  <a:pt x="598" y="609"/>
                </a:lnTo>
                <a:close/>
                <a:moveTo>
                  <a:pt x="869" y="794"/>
                </a:moveTo>
                <a:cubicBezTo>
                  <a:pt x="869" y="882"/>
                  <a:pt x="831" y="944"/>
                  <a:pt x="753" y="977"/>
                </a:cubicBezTo>
                <a:cubicBezTo>
                  <a:pt x="744" y="973"/>
                  <a:pt x="735" y="969"/>
                  <a:pt x="727" y="964"/>
                </a:cubicBezTo>
                <a:cubicBezTo>
                  <a:pt x="728" y="953"/>
                  <a:pt x="729" y="941"/>
                  <a:pt x="729" y="929"/>
                </a:cubicBezTo>
                <a:cubicBezTo>
                  <a:pt x="729" y="721"/>
                  <a:pt x="729" y="721"/>
                  <a:pt x="729" y="721"/>
                </a:cubicBezTo>
                <a:cubicBezTo>
                  <a:pt x="637" y="721"/>
                  <a:pt x="637" y="721"/>
                  <a:pt x="637" y="721"/>
                </a:cubicBezTo>
                <a:cubicBezTo>
                  <a:pt x="637" y="648"/>
                  <a:pt x="637" y="648"/>
                  <a:pt x="637" y="648"/>
                </a:cubicBezTo>
                <a:cubicBezTo>
                  <a:pt x="869" y="648"/>
                  <a:pt x="869" y="648"/>
                  <a:pt x="869" y="648"/>
                </a:cubicBezTo>
                <a:lnTo>
                  <a:pt x="869" y="794"/>
                </a:lnTo>
                <a:close/>
                <a:moveTo>
                  <a:pt x="1062" y="347"/>
                </a:moveTo>
                <a:cubicBezTo>
                  <a:pt x="1074" y="347"/>
                  <a:pt x="1074" y="347"/>
                  <a:pt x="1074" y="347"/>
                </a:cubicBezTo>
                <a:cubicBezTo>
                  <a:pt x="1084" y="298"/>
                  <a:pt x="1084" y="298"/>
                  <a:pt x="1084" y="298"/>
                </a:cubicBezTo>
                <a:cubicBezTo>
                  <a:pt x="1068" y="290"/>
                  <a:pt x="1041" y="285"/>
                  <a:pt x="1016" y="285"/>
                </a:cubicBezTo>
                <a:cubicBezTo>
                  <a:pt x="944" y="285"/>
                  <a:pt x="895" y="331"/>
                  <a:pt x="895" y="392"/>
                </a:cubicBezTo>
                <a:cubicBezTo>
                  <a:pt x="895" y="451"/>
                  <a:pt x="938" y="493"/>
                  <a:pt x="1007" y="493"/>
                </a:cubicBezTo>
                <a:cubicBezTo>
                  <a:pt x="1041" y="493"/>
                  <a:pt x="1069" y="482"/>
                  <a:pt x="1089" y="464"/>
                </a:cubicBezTo>
                <a:cubicBezTo>
                  <a:pt x="1080" y="453"/>
                  <a:pt x="1080" y="453"/>
                  <a:pt x="1080" y="453"/>
                </a:cubicBezTo>
                <a:cubicBezTo>
                  <a:pt x="1062" y="466"/>
                  <a:pt x="1040" y="473"/>
                  <a:pt x="1018" y="473"/>
                </a:cubicBezTo>
                <a:cubicBezTo>
                  <a:pt x="969" y="473"/>
                  <a:pt x="932" y="440"/>
                  <a:pt x="932" y="383"/>
                </a:cubicBezTo>
                <a:cubicBezTo>
                  <a:pt x="932" y="331"/>
                  <a:pt x="962" y="302"/>
                  <a:pt x="1009" y="302"/>
                </a:cubicBezTo>
                <a:cubicBezTo>
                  <a:pt x="1047" y="302"/>
                  <a:pt x="1062" y="313"/>
                  <a:pt x="1062" y="341"/>
                </a:cubicBezTo>
                <a:lnTo>
                  <a:pt x="1062" y="347"/>
                </a:lnTo>
                <a:close/>
                <a:moveTo>
                  <a:pt x="783" y="303"/>
                </a:moveTo>
                <a:cubicBezTo>
                  <a:pt x="808" y="304"/>
                  <a:pt x="810" y="306"/>
                  <a:pt x="810" y="320"/>
                </a:cubicBezTo>
                <a:cubicBezTo>
                  <a:pt x="810" y="458"/>
                  <a:pt x="810" y="458"/>
                  <a:pt x="810" y="458"/>
                </a:cubicBezTo>
                <a:cubicBezTo>
                  <a:pt x="810" y="471"/>
                  <a:pt x="808" y="473"/>
                  <a:pt x="783" y="474"/>
                </a:cubicBezTo>
                <a:cubicBezTo>
                  <a:pt x="783" y="489"/>
                  <a:pt x="783" y="489"/>
                  <a:pt x="783" y="489"/>
                </a:cubicBezTo>
                <a:cubicBezTo>
                  <a:pt x="872" y="489"/>
                  <a:pt x="872" y="489"/>
                  <a:pt x="872" y="489"/>
                </a:cubicBezTo>
                <a:cubicBezTo>
                  <a:pt x="872" y="474"/>
                  <a:pt x="872" y="474"/>
                  <a:pt x="872" y="474"/>
                </a:cubicBezTo>
                <a:cubicBezTo>
                  <a:pt x="847" y="473"/>
                  <a:pt x="845" y="471"/>
                  <a:pt x="845" y="458"/>
                </a:cubicBezTo>
                <a:cubicBezTo>
                  <a:pt x="845" y="320"/>
                  <a:pt x="845" y="320"/>
                  <a:pt x="845" y="320"/>
                </a:cubicBezTo>
                <a:cubicBezTo>
                  <a:pt x="845" y="306"/>
                  <a:pt x="847" y="304"/>
                  <a:pt x="872" y="303"/>
                </a:cubicBezTo>
                <a:cubicBezTo>
                  <a:pt x="872" y="289"/>
                  <a:pt x="872" y="289"/>
                  <a:pt x="872" y="289"/>
                </a:cubicBezTo>
                <a:cubicBezTo>
                  <a:pt x="783" y="289"/>
                  <a:pt x="783" y="289"/>
                  <a:pt x="783" y="289"/>
                </a:cubicBezTo>
                <a:lnTo>
                  <a:pt x="783" y="303"/>
                </a:lnTo>
                <a:close/>
                <a:moveTo>
                  <a:pt x="731" y="335"/>
                </a:moveTo>
                <a:cubicBezTo>
                  <a:pt x="731" y="308"/>
                  <a:pt x="736" y="303"/>
                  <a:pt x="758" y="303"/>
                </a:cubicBezTo>
                <a:cubicBezTo>
                  <a:pt x="758" y="289"/>
                  <a:pt x="758" y="289"/>
                  <a:pt x="758" y="289"/>
                </a:cubicBezTo>
                <a:cubicBezTo>
                  <a:pt x="686" y="289"/>
                  <a:pt x="686" y="289"/>
                  <a:pt x="686" y="289"/>
                </a:cubicBezTo>
                <a:cubicBezTo>
                  <a:pt x="686" y="303"/>
                  <a:pt x="686" y="303"/>
                  <a:pt x="686" y="303"/>
                </a:cubicBezTo>
                <a:cubicBezTo>
                  <a:pt x="708" y="303"/>
                  <a:pt x="713" y="308"/>
                  <a:pt x="713" y="335"/>
                </a:cubicBezTo>
                <a:cubicBezTo>
                  <a:pt x="713" y="436"/>
                  <a:pt x="713" y="436"/>
                  <a:pt x="713" y="436"/>
                </a:cubicBezTo>
                <a:cubicBezTo>
                  <a:pt x="584" y="289"/>
                  <a:pt x="584" y="289"/>
                  <a:pt x="584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8" y="302"/>
                  <a:pt x="528" y="302"/>
                  <a:pt x="528" y="302"/>
                </a:cubicBezTo>
                <a:cubicBezTo>
                  <a:pt x="552" y="306"/>
                  <a:pt x="555" y="308"/>
                  <a:pt x="555" y="329"/>
                </a:cubicBezTo>
                <a:cubicBezTo>
                  <a:pt x="555" y="443"/>
                  <a:pt x="555" y="443"/>
                  <a:pt x="555" y="443"/>
                </a:cubicBezTo>
                <a:cubicBezTo>
                  <a:pt x="555" y="469"/>
                  <a:pt x="550" y="474"/>
                  <a:pt x="528" y="474"/>
                </a:cubicBezTo>
                <a:cubicBezTo>
                  <a:pt x="528" y="489"/>
                  <a:pt x="528" y="489"/>
                  <a:pt x="528" y="489"/>
                </a:cubicBezTo>
                <a:cubicBezTo>
                  <a:pt x="600" y="489"/>
                  <a:pt x="600" y="489"/>
                  <a:pt x="600" y="489"/>
                </a:cubicBezTo>
                <a:cubicBezTo>
                  <a:pt x="600" y="474"/>
                  <a:pt x="600" y="474"/>
                  <a:pt x="600" y="474"/>
                </a:cubicBezTo>
                <a:cubicBezTo>
                  <a:pt x="577" y="474"/>
                  <a:pt x="573" y="469"/>
                  <a:pt x="573" y="443"/>
                </a:cubicBezTo>
                <a:cubicBezTo>
                  <a:pt x="573" y="329"/>
                  <a:pt x="573" y="329"/>
                  <a:pt x="573" y="329"/>
                </a:cubicBezTo>
                <a:cubicBezTo>
                  <a:pt x="716" y="491"/>
                  <a:pt x="716" y="491"/>
                  <a:pt x="716" y="491"/>
                </a:cubicBezTo>
                <a:cubicBezTo>
                  <a:pt x="731" y="491"/>
                  <a:pt x="731" y="491"/>
                  <a:pt x="731" y="491"/>
                </a:cubicBezTo>
                <a:lnTo>
                  <a:pt x="731" y="335"/>
                </a:lnTo>
                <a:close/>
                <a:moveTo>
                  <a:pt x="408" y="303"/>
                </a:moveTo>
                <a:cubicBezTo>
                  <a:pt x="433" y="304"/>
                  <a:pt x="436" y="306"/>
                  <a:pt x="436" y="320"/>
                </a:cubicBezTo>
                <a:cubicBezTo>
                  <a:pt x="436" y="458"/>
                  <a:pt x="436" y="458"/>
                  <a:pt x="436" y="458"/>
                </a:cubicBezTo>
                <a:cubicBezTo>
                  <a:pt x="436" y="471"/>
                  <a:pt x="433" y="473"/>
                  <a:pt x="408" y="474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498" y="489"/>
                  <a:pt x="498" y="489"/>
                  <a:pt x="498" y="489"/>
                </a:cubicBezTo>
                <a:cubicBezTo>
                  <a:pt x="498" y="474"/>
                  <a:pt x="498" y="474"/>
                  <a:pt x="498" y="474"/>
                </a:cubicBezTo>
                <a:cubicBezTo>
                  <a:pt x="473" y="473"/>
                  <a:pt x="471" y="471"/>
                  <a:pt x="471" y="458"/>
                </a:cubicBezTo>
                <a:cubicBezTo>
                  <a:pt x="471" y="320"/>
                  <a:pt x="471" y="320"/>
                  <a:pt x="471" y="320"/>
                </a:cubicBezTo>
                <a:cubicBezTo>
                  <a:pt x="471" y="306"/>
                  <a:pt x="473" y="304"/>
                  <a:pt x="498" y="303"/>
                </a:cubicBezTo>
                <a:cubicBezTo>
                  <a:pt x="498" y="289"/>
                  <a:pt x="498" y="289"/>
                  <a:pt x="498" y="289"/>
                </a:cubicBezTo>
                <a:cubicBezTo>
                  <a:pt x="408" y="289"/>
                  <a:pt x="408" y="289"/>
                  <a:pt x="408" y="289"/>
                </a:cubicBezTo>
                <a:lnTo>
                  <a:pt x="408" y="303"/>
                </a:lnTo>
                <a:close/>
                <a:moveTo>
                  <a:pt x="390" y="431"/>
                </a:moveTo>
                <a:cubicBezTo>
                  <a:pt x="379" y="431"/>
                  <a:pt x="379" y="431"/>
                  <a:pt x="379" y="431"/>
                </a:cubicBezTo>
                <a:cubicBezTo>
                  <a:pt x="374" y="440"/>
                  <a:pt x="374" y="440"/>
                  <a:pt x="374" y="440"/>
                </a:cubicBezTo>
                <a:cubicBezTo>
                  <a:pt x="362" y="466"/>
                  <a:pt x="352" y="472"/>
                  <a:pt x="329" y="472"/>
                </a:cubicBezTo>
                <a:cubicBezTo>
                  <a:pt x="292" y="472"/>
                  <a:pt x="292" y="472"/>
                  <a:pt x="292" y="472"/>
                </a:cubicBezTo>
                <a:cubicBezTo>
                  <a:pt x="279" y="472"/>
                  <a:pt x="278" y="467"/>
                  <a:pt x="278" y="449"/>
                </a:cubicBezTo>
                <a:cubicBezTo>
                  <a:pt x="278" y="320"/>
                  <a:pt x="278" y="320"/>
                  <a:pt x="278" y="320"/>
                </a:cubicBezTo>
                <a:cubicBezTo>
                  <a:pt x="278" y="306"/>
                  <a:pt x="280" y="303"/>
                  <a:pt x="309" y="303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41" y="304"/>
                  <a:pt x="243" y="306"/>
                  <a:pt x="243" y="320"/>
                </a:cubicBezTo>
                <a:cubicBezTo>
                  <a:pt x="243" y="446"/>
                  <a:pt x="243" y="446"/>
                  <a:pt x="243" y="446"/>
                </a:cubicBezTo>
                <a:cubicBezTo>
                  <a:pt x="243" y="469"/>
                  <a:pt x="241" y="471"/>
                  <a:pt x="219" y="475"/>
                </a:cubicBezTo>
                <a:cubicBezTo>
                  <a:pt x="219" y="489"/>
                  <a:pt x="219" y="489"/>
                  <a:pt x="219" y="489"/>
                </a:cubicBezTo>
                <a:cubicBezTo>
                  <a:pt x="379" y="489"/>
                  <a:pt x="379" y="489"/>
                  <a:pt x="379" y="489"/>
                </a:cubicBezTo>
                <a:lnTo>
                  <a:pt x="390" y="431"/>
                </a:lnTo>
                <a:close/>
                <a:moveTo>
                  <a:pt x="167" y="347"/>
                </a:moveTo>
                <a:cubicBezTo>
                  <a:pt x="179" y="347"/>
                  <a:pt x="179" y="347"/>
                  <a:pt x="179" y="347"/>
                </a:cubicBezTo>
                <a:cubicBezTo>
                  <a:pt x="188" y="298"/>
                  <a:pt x="188" y="298"/>
                  <a:pt x="188" y="298"/>
                </a:cubicBezTo>
                <a:cubicBezTo>
                  <a:pt x="172" y="290"/>
                  <a:pt x="146" y="285"/>
                  <a:pt x="120" y="285"/>
                </a:cubicBezTo>
                <a:cubicBezTo>
                  <a:pt x="49" y="285"/>
                  <a:pt x="0" y="331"/>
                  <a:pt x="0" y="392"/>
                </a:cubicBezTo>
                <a:cubicBezTo>
                  <a:pt x="0" y="451"/>
                  <a:pt x="43" y="493"/>
                  <a:pt x="112" y="493"/>
                </a:cubicBezTo>
                <a:cubicBezTo>
                  <a:pt x="146" y="493"/>
                  <a:pt x="174" y="482"/>
                  <a:pt x="193" y="464"/>
                </a:cubicBezTo>
                <a:cubicBezTo>
                  <a:pt x="185" y="453"/>
                  <a:pt x="185" y="453"/>
                  <a:pt x="185" y="453"/>
                </a:cubicBezTo>
                <a:cubicBezTo>
                  <a:pt x="167" y="466"/>
                  <a:pt x="145" y="473"/>
                  <a:pt x="123" y="473"/>
                </a:cubicBezTo>
                <a:cubicBezTo>
                  <a:pt x="74" y="473"/>
                  <a:pt x="37" y="440"/>
                  <a:pt x="37" y="383"/>
                </a:cubicBezTo>
                <a:cubicBezTo>
                  <a:pt x="37" y="331"/>
                  <a:pt x="66" y="302"/>
                  <a:pt x="114" y="302"/>
                </a:cubicBezTo>
                <a:cubicBezTo>
                  <a:pt x="152" y="302"/>
                  <a:pt x="167" y="313"/>
                  <a:pt x="167" y="341"/>
                </a:cubicBezTo>
                <a:lnTo>
                  <a:pt x="167" y="347"/>
                </a:lnTo>
                <a:close/>
                <a:moveTo>
                  <a:pt x="813" y="98"/>
                </a:moveTo>
                <a:cubicBezTo>
                  <a:pt x="813" y="45"/>
                  <a:pt x="840" y="16"/>
                  <a:pt x="884" y="16"/>
                </a:cubicBezTo>
                <a:cubicBezTo>
                  <a:pt x="930" y="16"/>
                  <a:pt x="960" y="50"/>
                  <a:pt x="960" y="109"/>
                </a:cubicBezTo>
                <a:cubicBezTo>
                  <a:pt x="960" y="162"/>
                  <a:pt x="933" y="190"/>
                  <a:pt x="889" y="190"/>
                </a:cubicBezTo>
                <a:cubicBezTo>
                  <a:pt x="843" y="190"/>
                  <a:pt x="813" y="156"/>
                  <a:pt x="813" y="98"/>
                </a:cubicBezTo>
                <a:moveTo>
                  <a:pt x="776" y="107"/>
                </a:moveTo>
                <a:cubicBezTo>
                  <a:pt x="776" y="167"/>
                  <a:pt x="816" y="207"/>
                  <a:pt x="883" y="207"/>
                </a:cubicBezTo>
                <a:cubicBezTo>
                  <a:pt x="951" y="207"/>
                  <a:pt x="997" y="163"/>
                  <a:pt x="997" y="100"/>
                </a:cubicBezTo>
                <a:cubicBezTo>
                  <a:pt x="997" y="40"/>
                  <a:pt x="957" y="0"/>
                  <a:pt x="890" y="0"/>
                </a:cubicBezTo>
                <a:cubicBezTo>
                  <a:pt x="822" y="0"/>
                  <a:pt x="776" y="44"/>
                  <a:pt x="776" y="107"/>
                </a:cubicBezTo>
                <a:moveTo>
                  <a:pt x="714" y="189"/>
                </a:moveTo>
                <a:cubicBezTo>
                  <a:pt x="689" y="188"/>
                  <a:pt x="687" y="186"/>
                  <a:pt x="687" y="172"/>
                </a:cubicBezTo>
                <a:cubicBezTo>
                  <a:pt x="687" y="115"/>
                  <a:pt x="687" y="115"/>
                  <a:pt x="687" y="115"/>
                </a:cubicBezTo>
                <a:cubicBezTo>
                  <a:pt x="743" y="36"/>
                  <a:pt x="743" y="36"/>
                  <a:pt x="743" y="36"/>
                </a:cubicBezTo>
                <a:cubicBezTo>
                  <a:pt x="753" y="22"/>
                  <a:pt x="756" y="18"/>
                  <a:pt x="771" y="18"/>
                </a:cubicBezTo>
                <a:cubicBezTo>
                  <a:pt x="771" y="4"/>
                  <a:pt x="771" y="4"/>
                  <a:pt x="771" y="4"/>
                </a:cubicBezTo>
                <a:cubicBezTo>
                  <a:pt x="702" y="4"/>
                  <a:pt x="702" y="4"/>
                  <a:pt x="702" y="4"/>
                </a:cubicBezTo>
                <a:cubicBezTo>
                  <a:pt x="702" y="17"/>
                  <a:pt x="702" y="17"/>
                  <a:pt x="702" y="17"/>
                </a:cubicBezTo>
                <a:cubicBezTo>
                  <a:pt x="720" y="18"/>
                  <a:pt x="724" y="21"/>
                  <a:pt x="724" y="27"/>
                </a:cubicBezTo>
                <a:cubicBezTo>
                  <a:pt x="724" y="31"/>
                  <a:pt x="722" y="36"/>
                  <a:pt x="718" y="42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40" y="40"/>
                  <a:pt x="640" y="40"/>
                  <a:pt x="640" y="40"/>
                </a:cubicBezTo>
                <a:cubicBezTo>
                  <a:pt x="636" y="34"/>
                  <a:pt x="634" y="31"/>
                  <a:pt x="634" y="27"/>
                </a:cubicBezTo>
                <a:cubicBezTo>
                  <a:pt x="634" y="21"/>
                  <a:pt x="639" y="18"/>
                  <a:pt x="657" y="17"/>
                </a:cubicBezTo>
                <a:cubicBezTo>
                  <a:pt x="657" y="4"/>
                  <a:pt x="657" y="4"/>
                  <a:pt x="657" y="4"/>
                </a:cubicBezTo>
                <a:cubicBezTo>
                  <a:pt x="568" y="4"/>
                  <a:pt x="568" y="4"/>
                  <a:pt x="568" y="4"/>
                </a:cubicBezTo>
                <a:cubicBezTo>
                  <a:pt x="568" y="18"/>
                  <a:pt x="568" y="18"/>
                  <a:pt x="568" y="18"/>
                </a:cubicBezTo>
                <a:cubicBezTo>
                  <a:pt x="581" y="18"/>
                  <a:pt x="585" y="22"/>
                  <a:pt x="595" y="36"/>
                </a:cubicBezTo>
                <a:cubicBezTo>
                  <a:pt x="652" y="117"/>
                  <a:pt x="652" y="117"/>
                  <a:pt x="652" y="117"/>
                </a:cubicBezTo>
                <a:cubicBezTo>
                  <a:pt x="652" y="172"/>
                  <a:pt x="652" y="172"/>
                  <a:pt x="652" y="172"/>
                </a:cubicBezTo>
                <a:cubicBezTo>
                  <a:pt x="652" y="186"/>
                  <a:pt x="650" y="188"/>
                  <a:pt x="625" y="189"/>
                </a:cubicBezTo>
                <a:cubicBezTo>
                  <a:pt x="625" y="203"/>
                  <a:pt x="625" y="203"/>
                  <a:pt x="625" y="203"/>
                </a:cubicBezTo>
                <a:cubicBezTo>
                  <a:pt x="714" y="203"/>
                  <a:pt x="714" y="203"/>
                  <a:pt x="714" y="203"/>
                </a:cubicBezTo>
                <a:lnTo>
                  <a:pt x="714" y="189"/>
                </a:lnTo>
                <a:close/>
                <a:moveTo>
                  <a:pt x="444" y="120"/>
                </a:moveTo>
                <a:cubicBezTo>
                  <a:pt x="476" y="47"/>
                  <a:pt x="476" y="47"/>
                  <a:pt x="476" y="47"/>
                </a:cubicBezTo>
                <a:cubicBezTo>
                  <a:pt x="508" y="120"/>
                  <a:pt x="508" y="120"/>
                  <a:pt x="508" y="120"/>
                </a:cubicBezTo>
                <a:lnTo>
                  <a:pt x="444" y="120"/>
                </a:lnTo>
                <a:close/>
                <a:moveTo>
                  <a:pt x="446" y="189"/>
                </a:moveTo>
                <a:cubicBezTo>
                  <a:pt x="427" y="189"/>
                  <a:pt x="421" y="185"/>
                  <a:pt x="421" y="176"/>
                </a:cubicBezTo>
                <a:cubicBezTo>
                  <a:pt x="421" y="173"/>
                  <a:pt x="423" y="168"/>
                  <a:pt x="425" y="164"/>
                </a:cubicBezTo>
                <a:cubicBezTo>
                  <a:pt x="437" y="136"/>
                  <a:pt x="437" y="136"/>
                  <a:pt x="437" y="136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8" y="167"/>
                  <a:pt x="528" y="167"/>
                  <a:pt x="528" y="167"/>
                </a:cubicBezTo>
                <a:cubicBezTo>
                  <a:pt x="530" y="171"/>
                  <a:pt x="531" y="175"/>
                  <a:pt x="531" y="178"/>
                </a:cubicBezTo>
                <a:cubicBezTo>
                  <a:pt x="531" y="186"/>
                  <a:pt x="526" y="189"/>
                  <a:pt x="509" y="189"/>
                </a:cubicBezTo>
                <a:cubicBezTo>
                  <a:pt x="509" y="203"/>
                  <a:pt x="509" y="203"/>
                  <a:pt x="509" y="203"/>
                </a:cubicBezTo>
                <a:cubicBezTo>
                  <a:pt x="591" y="203"/>
                  <a:pt x="591" y="203"/>
                  <a:pt x="591" y="203"/>
                </a:cubicBezTo>
                <a:cubicBezTo>
                  <a:pt x="591" y="189"/>
                  <a:pt x="591" y="189"/>
                  <a:pt x="591" y="189"/>
                </a:cubicBezTo>
                <a:cubicBezTo>
                  <a:pt x="576" y="188"/>
                  <a:pt x="574" y="185"/>
                  <a:pt x="567" y="169"/>
                </a:cubicBezTo>
                <a:cubicBezTo>
                  <a:pt x="492" y="1"/>
                  <a:pt x="492" y="1"/>
                  <a:pt x="492" y="1"/>
                </a:cubicBezTo>
                <a:cubicBezTo>
                  <a:pt x="478" y="1"/>
                  <a:pt x="478" y="1"/>
                  <a:pt x="478" y="1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397" y="185"/>
                  <a:pt x="394" y="188"/>
                  <a:pt x="379" y="189"/>
                </a:cubicBezTo>
                <a:cubicBezTo>
                  <a:pt x="379" y="203"/>
                  <a:pt x="379" y="203"/>
                  <a:pt x="379" y="203"/>
                </a:cubicBezTo>
                <a:cubicBezTo>
                  <a:pt x="446" y="203"/>
                  <a:pt x="446" y="203"/>
                  <a:pt x="446" y="203"/>
                </a:cubicBezTo>
                <a:lnTo>
                  <a:pt x="446" y="189"/>
                </a:lnTo>
                <a:close/>
                <a:moveTo>
                  <a:pt x="164" y="189"/>
                </a:moveTo>
                <a:cubicBezTo>
                  <a:pt x="142" y="189"/>
                  <a:pt x="137" y="184"/>
                  <a:pt x="137" y="157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23" y="197"/>
                  <a:pt x="223" y="197"/>
                  <a:pt x="223" y="197"/>
                </a:cubicBezTo>
                <a:cubicBezTo>
                  <a:pt x="301" y="42"/>
                  <a:pt x="301" y="42"/>
                  <a:pt x="301" y="42"/>
                </a:cubicBezTo>
                <a:cubicBezTo>
                  <a:pt x="301" y="172"/>
                  <a:pt x="301" y="172"/>
                  <a:pt x="301" y="172"/>
                </a:cubicBezTo>
                <a:cubicBezTo>
                  <a:pt x="301" y="186"/>
                  <a:pt x="299" y="188"/>
                  <a:pt x="276" y="189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38" y="188"/>
                  <a:pt x="336" y="186"/>
                  <a:pt x="336" y="172"/>
                </a:cubicBezTo>
                <a:cubicBezTo>
                  <a:pt x="336" y="34"/>
                  <a:pt x="336" y="34"/>
                  <a:pt x="336" y="34"/>
                </a:cubicBezTo>
                <a:cubicBezTo>
                  <a:pt x="336" y="21"/>
                  <a:pt x="338" y="19"/>
                  <a:pt x="362" y="18"/>
                </a:cubicBezTo>
                <a:cubicBezTo>
                  <a:pt x="362" y="4"/>
                  <a:pt x="362" y="4"/>
                  <a:pt x="362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156" y="4"/>
                  <a:pt x="156" y="4"/>
                  <a:pt x="156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17"/>
                  <a:pt x="92" y="17"/>
                  <a:pt x="92" y="17"/>
                </a:cubicBezTo>
                <a:cubicBezTo>
                  <a:pt x="115" y="20"/>
                  <a:pt x="119" y="22"/>
                  <a:pt x="119" y="4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9" y="184"/>
                  <a:pt x="114" y="189"/>
                  <a:pt x="92" y="18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64" y="203"/>
                  <a:pt x="164" y="203"/>
                  <a:pt x="164" y="203"/>
                </a:cubicBezTo>
                <a:lnTo>
                  <a:pt x="164" y="18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8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984375"/>
            <a:ext cx="4773612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/>
          </p:nvPr>
        </p:nvSpPr>
        <p:spPr>
          <a:xfrm>
            <a:off x="6094413" y="0"/>
            <a:ext cx="6094411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0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0" y="0"/>
            <a:ext cx="6094413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0488" y="536575"/>
            <a:ext cx="5226050" cy="587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488" y="1984375"/>
            <a:ext cx="5226050" cy="398678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44048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049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3665538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3665538" cy="1060450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24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3525" y="536575"/>
            <a:ext cx="6323012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525" y="1984375"/>
            <a:ext cx="6323012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343525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9911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870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224713" y="0"/>
            <a:ext cx="49641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5894388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5894388" cy="587375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6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/40 Im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7705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4712" y="536575"/>
            <a:ext cx="4441825" cy="587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4712" y="1984375"/>
            <a:ext cx="4441825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224713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9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3086100"/>
            <a:ext cx="9998921" cy="685800"/>
          </a:xfrm>
        </p:spPr>
        <p:txBody>
          <a:bodyPr anchor="t" anchorCtr="0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6" y="2696210"/>
            <a:ext cx="8191499" cy="1397000"/>
          </a:xfrm>
        </p:spPr>
        <p:txBody>
          <a:bodyPr tIns="0" anchor="t" anchorCtr="0"/>
          <a:lstStyle>
            <a:lvl1pPr algn="l">
              <a:defRPr sz="4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2505671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58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number_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4413" y="0"/>
            <a:ext cx="6094412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47736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03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number_40/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4930775"/>
            <a:ext cx="3656012" cy="1397000"/>
          </a:xfrm>
        </p:spPr>
        <p:txBody>
          <a:bodyPr anchor="t" anchorCtr="0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B8ED5C6-5B4C-9D47-8AA4-7E0BBD72AA9E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973138" y="536575"/>
            <a:ext cx="1578279" cy="2077492"/>
          </a:xfrm>
        </p:spPr>
        <p:txBody>
          <a:bodyPr bIns="0">
            <a:spAutoFit/>
          </a:bodyPr>
          <a:lstStyle>
            <a:lvl1pPr marL="0" indent="0">
              <a:buNone/>
              <a:defRPr sz="15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ith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7" y="2854325"/>
            <a:ext cx="9996735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9" y="4257675"/>
            <a:ext cx="9999050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541338" y="536575"/>
            <a:ext cx="838146" cy="914400"/>
          </a:xfrm>
          <a:custGeom>
            <a:avLst/>
            <a:gdLst>
              <a:gd name="T0" fmla="*/ 661 w 1089"/>
              <a:gd name="T1" fmla="*/ 944 h 1188"/>
              <a:gd name="T2" fmla="*/ 690 w 1089"/>
              <a:gd name="T3" fmla="*/ 760 h 1188"/>
              <a:gd name="T4" fmla="*/ 399 w 1089"/>
              <a:gd name="T5" fmla="*/ 967 h 1188"/>
              <a:gd name="T6" fmla="*/ 569 w 1089"/>
              <a:gd name="T7" fmla="*/ 721 h 1188"/>
              <a:gd name="T8" fmla="*/ 360 w 1089"/>
              <a:gd name="T9" fmla="*/ 930 h 1188"/>
              <a:gd name="T10" fmla="*/ 452 w 1089"/>
              <a:gd name="T11" fmla="*/ 794 h 1188"/>
              <a:gd name="T12" fmla="*/ 219 w 1089"/>
              <a:gd name="T13" fmla="*/ 794 h 1188"/>
              <a:gd name="T14" fmla="*/ 490 w 1089"/>
              <a:gd name="T15" fmla="*/ 692 h 1188"/>
              <a:gd name="T16" fmla="*/ 336 w 1089"/>
              <a:gd name="T17" fmla="*/ 999 h 1188"/>
              <a:gd name="T18" fmla="*/ 753 w 1089"/>
              <a:gd name="T19" fmla="*/ 999 h 1188"/>
              <a:gd name="T20" fmla="*/ 869 w 1089"/>
              <a:gd name="T21" fmla="*/ 794 h 1188"/>
              <a:gd name="T22" fmla="*/ 729 w 1089"/>
              <a:gd name="T23" fmla="*/ 721 h 1188"/>
              <a:gd name="T24" fmla="*/ 869 w 1089"/>
              <a:gd name="T25" fmla="*/ 794 h 1188"/>
              <a:gd name="T26" fmla="*/ 1016 w 1089"/>
              <a:gd name="T27" fmla="*/ 285 h 1188"/>
              <a:gd name="T28" fmla="*/ 1080 w 1089"/>
              <a:gd name="T29" fmla="*/ 453 h 1188"/>
              <a:gd name="T30" fmla="*/ 1062 w 1089"/>
              <a:gd name="T31" fmla="*/ 341 h 1188"/>
              <a:gd name="T32" fmla="*/ 810 w 1089"/>
              <a:gd name="T33" fmla="*/ 458 h 1188"/>
              <a:gd name="T34" fmla="*/ 872 w 1089"/>
              <a:gd name="T35" fmla="*/ 474 h 1188"/>
              <a:gd name="T36" fmla="*/ 872 w 1089"/>
              <a:gd name="T37" fmla="*/ 289 h 1188"/>
              <a:gd name="T38" fmla="*/ 758 w 1089"/>
              <a:gd name="T39" fmla="*/ 303 h 1188"/>
              <a:gd name="T40" fmla="*/ 713 w 1089"/>
              <a:gd name="T41" fmla="*/ 335 h 1188"/>
              <a:gd name="T42" fmla="*/ 528 w 1089"/>
              <a:gd name="T43" fmla="*/ 302 h 1188"/>
              <a:gd name="T44" fmla="*/ 528 w 1089"/>
              <a:gd name="T45" fmla="*/ 489 h 1188"/>
              <a:gd name="T46" fmla="*/ 573 w 1089"/>
              <a:gd name="T47" fmla="*/ 329 h 1188"/>
              <a:gd name="T48" fmla="*/ 408 w 1089"/>
              <a:gd name="T49" fmla="*/ 303 h 1188"/>
              <a:gd name="T50" fmla="*/ 408 w 1089"/>
              <a:gd name="T51" fmla="*/ 489 h 1188"/>
              <a:gd name="T52" fmla="*/ 471 w 1089"/>
              <a:gd name="T53" fmla="*/ 320 h 1188"/>
              <a:gd name="T54" fmla="*/ 408 w 1089"/>
              <a:gd name="T55" fmla="*/ 303 h 1188"/>
              <a:gd name="T56" fmla="*/ 329 w 1089"/>
              <a:gd name="T57" fmla="*/ 472 h 1188"/>
              <a:gd name="T58" fmla="*/ 309 w 1089"/>
              <a:gd name="T59" fmla="*/ 303 h 1188"/>
              <a:gd name="T60" fmla="*/ 243 w 1089"/>
              <a:gd name="T61" fmla="*/ 320 h 1188"/>
              <a:gd name="T62" fmla="*/ 379 w 1089"/>
              <a:gd name="T63" fmla="*/ 489 h 1188"/>
              <a:gd name="T64" fmla="*/ 188 w 1089"/>
              <a:gd name="T65" fmla="*/ 298 h 1188"/>
              <a:gd name="T66" fmla="*/ 193 w 1089"/>
              <a:gd name="T67" fmla="*/ 464 h 1188"/>
              <a:gd name="T68" fmla="*/ 114 w 1089"/>
              <a:gd name="T69" fmla="*/ 302 h 1188"/>
              <a:gd name="T70" fmla="*/ 884 w 1089"/>
              <a:gd name="T71" fmla="*/ 16 h 1188"/>
              <a:gd name="T72" fmla="*/ 776 w 1089"/>
              <a:gd name="T73" fmla="*/ 107 h 1188"/>
              <a:gd name="T74" fmla="*/ 776 w 1089"/>
              <a:gd name="T75" fmla="*/ 107 h 1188"/>
              <a:gd name="T76" fmla="*/ 743 w 1089"/>
              <a:gd name="T77" fmla="*/ 36 h 1188"/>
              <a:gd name="T78" fmla="*/ 702 w 1089"/>
              <a:gd name="T79" fmla="*/ 17 h 1188"/>
              <a:gd name="T80" fmla="*/ 640 w 1089"/>
              <a:gd name="T81" fmla="*/ 40 h 1188"/>
              <a:gd name="T82" fmla="*/ 568 w 1089"/>
              <a:gd name="T83" fmla="*/ 4 h 1188"/>
              <a:gd name="T84" fmla="*/ 652 w 1089"/>
              <a:gd name="T85" fmla="*/ 172 h 1188"/>
              <a:gd name="T86" fmla="*/ 714 w 1089"/>
              <a:gd name="T87" fmla="*/ 189 h 1188"/>
              <a:gd name="T88" fmla="*/ 444 w 1089"/>
              <a:gd name="T89" fmla="*/ 120 h 1188"/>
              <a:gd name="T90" fmla="*/ 437 w 1089"/>
              <a:gd name="T91" fmla="*/ 136 h 1188"/>
              <a:gd name="T92" fmla="*/ 509 w 1089"/>
              <a:gd name="T93" fmla="*/ 189 h 1188"/>
              <a:gd name="T94" fmla="*/ 567 w 1089"/>
              <a:gd name="T95" fmla="*/ 169 h 1188"/>
              <a:gd name="T96" fmla="*/ 379 w 1089"/>
              <a:gd name="T97" fmla="*/ 189 h 1188"/>
              <a:gd name="T98" fmla="*/ 164 w 1089"/>
              <a:gd name="T99" fmla="*/ 189 h 1188"/>
              <a:gd name="T100" fmla="*/ 223 w 1089"/>
              <a:gd name="T101" fmla="*/ 197 h 1188"/>
              <a:gd name="T102" fmla="*/ 276 w 1089"/>
              <a:gd name="T103" fmla="*/ 203 h 1188"/>
              <a:gd name="T104" fmla="*/ 336 w 1089"/>
              <a:gd name="T105" fmla="*/ 34 h 1188"/>
              <a:gd name="T106" fmla="*/ 229 w 1089"/>
              <a:gd name="T107" fmla="*/ 148 h 1188"/>
              <a:gd name="T108" fmla="*/ 119 w 1089"/>
              <a:gd name="T109" fmla="*/ 47 h 1188"/>
              <a:gd name="T110" fmla="*/ 164 w 1089"/>
              <a:gd name="T111" fmla="*/ 203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9" h="1188">
                <a:moveTo>
                  <a:pt x="598" y="609"/>
                </a:moveTo>
                <a:cubicBezTo>
                  <a:pt x="598" y="783"/>
                  <a:pt x="598" y="783"/>
                  <a:pt x="598" y="783"/>
                </a:cubicBezTo>
                <a:cubicBezTo>
                  <a:pt x="598" y="850"/>
                  <a:pt x="619" y="904"/>
                  <a:pt x="661" y="944"/>
                </a:cubicBezTo>
                <a:cubicBezTo>
                  <a:pt x="661" y="944"/>
                  <a:pt x="661" y="944"/>
                  <a:pt x="661" y="944"/>
                </a:cubicBezTo>
                <a:cubicBezTo>
                  <a:pt x="661" y="898"/>
                  <a:pt x="661" y="898"/>
                  <a:pt x="661" y="898"/>
                </a:cubicBezTo>
                <a:cubicBezTo>
                  <a:pt x="645" y="869"/>
                  <a:pt x="637" y="834"/>
                  <a:pt x="637" y="794"/>
                </a:cubicBezTo>
                <a:cubicBezTo>
                  <a:pt x="637" y="760"/>
                  <a:pt x="637" y="760"/>
                  <a:pt x="637" y="760"/>
                </a:cubicBezTo>
                <a:cubicBezTo>
                  <a:pt x="690" y="760"/>
                  <a:pt x="690" y="760"/>
                  <a:pt x="690" y="760"/>
                </a:cubicBezTo>
                <a:cubicBezTo>
                  <a:pt x="690" y="760"/>
                  <a:pt x="690" y="929"/>
                  <a:pt x="690" y="937"/>
                </a:cubicBezTo>
                <a:cubicBezTo>
                  <a:pt x="690" y="953"/>
                  <a:pt x="690" y="962"/>
                  <a:pt x="689" y="966"/>
                </a:cubicBezTo>
                <a:cubicBezTo>
                  <a:pt x="682" y="1063"/>
                  <a:pt x="635" y="1128"/>
                  <a:pt x="544" y="1166"/>
                </a:cubicBezTo>
                <a:cubicBezTo>
                  <a:pt x="454" y="1128"/>
                  <a:pt x="406" y="1063"/>
                  <a:pt x="399" y="967"/>
                </a:cubicBezTo>
                <a:cubicBezTo>
                  <a:pt x="461" y="925"/>
                  <a:pt x="490" y="864"/>
                  <a:pt x="490" y="783"/>
                </a:cubicBezTo>
                <a:cubicBezTo>
                  <a:pt x="490" y="760"/>
                  <a:pt x="490" y="760"/>
                  <a:pt x="490" y="760"/>
                </a:cubicBezTo>
                <a:cubicBezTo>
                  <a:pt x="569" y="760"/>
                  <a:pt x="569" y="760"/>
                  <a:pt x="569" y="760"/>
                </a:cubicBezTo>
                <a:cubicBezTo>
                  <a:pt x="569" y="721"/>
                  <a:pt x="569" y="721"/>
                  <a:pt x="569" y="721"/>
                </a:cubicBezTo>
                <a:cubicBezTo>
                  <a:pt x="360" y="721"/>
                  <a:pt x="360" y="721"/>
                  <a:pt x="360" y="721"/>
                </a:cubicBezTo>
                <a:cubicBezTo>
                  <a:pt x="360" y="929"/>
                  <a:pt x="360" y="929"/>
                  <a:pt x="360" y="929"/>
                </a:cubicBezTo>
                <a:cubicBezTo>
                  <a:pt x="360" y="929"/>
                  <a:pt x="360" y="930"/>
                  <a:pt x="360" y="930"/>
                </a:cubicBezTo>
                <a:cubicBezTo>
                  <a:pt x="360" y="930"/>
                  <a:pt x="360" y="930"/>
                  <a:pt x="360" y="930"/>
                </a:cubicBezTo>
                <a:cubicBezTo>
                  <a:pt x="376" y="919"/>
                  <a:pt x="388" y="906"/>
                  <a:pt x="398" y="890"/>
                </a:cubicBezTo>
                <a:cubicBezTo>
                  <a:pt x="398" y="760"/>
                  <a:pt x="398" y="760"/>
                  <a:pt x="398" y="760"/>
                </a:cubicBezTo>
                <a:cubicBezTo>
                  <a:pt x="452" y="760"/>
                  <a:pt x="452" y="760"/>
                  <a:pt x="452" y="760"/>
                </a:cubicBezTo>
                <a:cubicBezTo>
                  <a:pt x="452" y="794"/>
                  <a:pt x="452" y="794"/>
                  <a:pt x="452" y="794"/>
                </a:cubicBezTo>
                <a:cubicBezTo>
                  <a:pt x="452" y="854"/>
                  <a:pt x="434" y="902"/>
                  <a:pt x="398" y="936"/>
                </a:cubicBezTo>
                <a:cubicBezTo>
                  <a:pt x="383" y="951"/>
                  <a:pt x="370" y="959"/>
                  <a:pt x="361" y="964"/>
                </a:cubicBezTo>
                <a:cubicBezTo>
                  <a:pt x="352" y="970"/>
                  <a:pt x="345" y="973"/>
                  <a:pt x="336" y="977"/>
                </a:cubicBezTo>
                <a:cubicBezTo>
                  <a:pt x="257" y="944"/>
                  <a:pt x="219" y="882"/>
                  <a:pt x="219" y="794"/>
                </a:cubicBezTo>
                <a:cubicBezTo>
                  <a:pt x="219" y="648"/>
                  <a:pt x="219" y="648"/>
                  <a:pt x="219" y="648"/>
                </a:cubicBezTo>
                <a:cubicBezTo>
                  <a:pt x="452" y="648"/>
                  <a:pt x="452" y="648"/>
                  <a:pt x="452" y="648"/>
                </a:cubicBezTo>
                <a:cubicBezTo>
                  <a:pt x="452" y="692"/>
                  <a:pt x="452" y="692"/>
                  <a:pt x="452" y="692"/>
                </a:cubicBezTo>
                <a:cubicBezTo>
                  <a:pt x="490" y="692"/>
                  <a:pt x="490" y="692"/>
                  <a:pt x="490" y="692"/>
                </a:cubicBezTo>
                <a:cubicBezTo>
                  <a:pt x="490" y="609"/>
                  <a:pt x="490" y="609"/>
                  <a:pt x="490" y="609"/>
                </a:cubicBezTo>
                <a:cubicBezTo>
                  <a:pt x="181" y="609"/>
                  <a:pt x="181" y="609"/>
                  <a:pt x="181" y="609"/>
                </a:cubicBezTo>
                <a:cubicBezTo>
                  <a:pt x="181" y="783"/>
                  <a:pt x="181" y="783"/>
                  <a:pt x="181" y="783"/>
                </a:cubicBezTo>
                <a:cubicBezTo>
                  <a:pt x="181" y="889"/>
                  <a:pt x="231" y="959"/>
                  <a:pt x="336" y="999"/>
                </a:cubicBezTo>
                <a:cubicBezTo>
                  <a:pt x="346" y="995"/>
                  <a:pt x="355" y="991"/>
                  <a:pt x="364" y="987"/>
                </a:cubicBezTo>
                <a:cubicBezTo>
                  <a:pt x="380" y="1082"/>
                  <a:pt x="439" y="1148"/>
                  <a:pt x="544" y="1188"/>
                </a:cubicBezTo>
                <a:cubicBezTo>
                  <a:pt x="649" y="1148"/>
                  <a:pt x="708" y="1082"/>
                  <a:pt x="724" y="987"/>
                </a:cubicBezTo>
                <a:cubicBezTo>
                  <a:pt x="733" y="991"/>
                  <a:pt x="743" y="995"/>
                  <a:pt x="753" y="999"/>
                </a:cubicBezTo>
                <a:cubicBezTo>
                  <a:pt x="857" y="959"/>
                  <a:pt x="907" y="889"/>
                  <a:pt x="907" y="783"/>
                </a:cubicBezTo>
                <a:cubicBezTo>
                  <a:pt x="907" y="609"/>
                  <a:pt x="907" y="609"/>
                  <a:pt x="907" y="609"/>
                </a:cubicBezTo>
                <a:lnTo>
                  <a:pt x="598" y="609"/>
                </a:lnTo>
                <a:close/>
                <a:moveTo>
                  <a:pt x="869" y="794"/>
                </a:moveTo>
                <a:cubicBezTo>
                  <a:pt x="869" y="882"/>
                  <a:pt x="831" y="944"/>
                  <a:pt x="753" y="977"/>
                </a:cubicBezTo>
                <a:cubicBezTo>
                  <a:pt x="744" y="973"/>
                  <a:pt x="735" y="969"/>
                  <a:pt x="727" y="964"/>
                </a:cubicBezTo>
                <a:cubicBezTo>
                  <a:pt x="728" y="953"/>
                  <a:pt x="729" y="941"/>
                  <a:pt x="729" y="929"/>
                </a:cubicBezTo>
                <a:cubicBezTo>
                  <a:pt x="729" y="721"/>
                  <a:pt x="729" y="721"/>
                  <a:pt x="729" y="721"/>
                </a:cubicBezTo>
                <a:cubicBezTo>
                  <a:pt x="637" y="721"/>
                  <a:pt x="637" y="721"/>
                  <a:pt x="637" y="721"/>
                </a:cubicBezTo>
                <a:cubicBezTo>
                  <a:pt x="637" y="648"/>
                  <a:pt x="637" y="648"/>
                  <a:pt x="637" y="648"/>
                </a:cubicBezTo>
                <a:cubicBezTo>
                  <a:pt x="869" y="648"/>
                  <a:pt x="869" y="648"/>
                  <a:pt x="869" y="648"/>
                </a:cubicBezTo>
                <a:lnTo>
                  <a:pt x="869" y="794"/>
                </a:lnTo>
                <a:close/>
                <a:moveTo>
                  <a:pt x="1062" y="347"/>
                </a:moveTo>
                <a:cubicBezTo>
                  <a:pt x="1074" y="347"/>
                  <a:pt x="1074" y="347"/>
                  <a:pt x="1074" y="347"/>
                </a:cubicBezTo>
                <a:cubicBezTo>
                  <a:pt x="1084" y="298"/>
                  <a:pt x="1084" y="298"/>
                  <a:pt x="1084" y="298"/>
                </a:cubicBezTo>
                <a:cubicBezTo>
                  <a:pt x="1068" y="290"/>
                  <a:pt x="1041" y="285"/>
                  <a:pt x="1016" y="285"/>
                </a:cubicBezTo>
                <a:cubicBezTo>
                  <a:pt x="944" y="285"/>
                  <a:pt x="895" y="331"/>
                  <a:pt x="895" y="392"/>
                </a:cubicBezTo>
                <a:cubicBezTo>
                  <a:pt x="895" y="451"/>
                  <a:pt x="938" y="493"/>
                  <a:pt x="1007" y="493"/>
                </a:cubicBezTo>
                <a:cubicBezTo>
                  <a:pt x="1041" y="493"/>
                  <a:pt x="1069" y="482"/>
                  <a:pt x="1089" y="464"/>
                </a:cubicBezTo>
                <a:cubicBezTo>
                  <a:pt x="1080" y="453"/>
                  <a:pt x="1080" y="453"/>
                  <a:pt x="1080" y="453"/>
                </a:cubicBezTo>
                <a:cubicBezTo>
                  <a:pt x="1062" y="466"/>
                  <a:pt x="1040" y="473"/>
                  <a:pt x="1018" y="473"/>
                </a:cubicBezTo>
                <a:cubicBezTo>
                  <a:pt x="969" y="473"/>
                  <a:pt x="932" y="440"/>
                  <a:pt x="932" y="383"/>
                </a:cubicBezTo>
                <a:cubicBezTo>
                  <a:pt x="932" y="331"/>
                  <a:pt x="962" y="302"/>
                  <a:pt x="1009" y="302"/>
                </a:cubicBezTo>
                <a:cubicBezTo>
                  <a:pt x="1047" y="302"/>
                  <a:pt x="1062" y="313"/>
                  <a:pt x="1062" y="341"/>
                </a:cubicBezTo>
                <a:lnTo>
                  <a:pt x="1062" y="347"/>
                </a:lnTo>
                <a:close/>
                <a:moveTo>
                  <a:pt x="783" y="303"/>
                </a:moveTo>
                <a:cubicBezTo>
                  <a:pt x="808" y="304"/>
                  <a:pt x="810" y="306"/>
                  <a:pt x="810" y="320"/>
                </a:cubicBezTo>
                <a:cubicBezTo>
                  <a:pt x="810" y="458"/>
                  <a:pt x="810" y="458"/>
                  <a:pt x="810" y="458"/>
                </a:cubicBezTo>
                <a:cubicBezTo>
                  <a:pt x="810" y="471"/>
                  <a:pt x="808" y="473"/>
                  <a:pt x="783" y="474"/>
                </a:cubicBezTo>
                <a:cubicBezTo>
                  <a:pt x="783" y="489"/>
                  <a:pt x="783" y="489"/>
                  <a:pt x="783" y="489"/>
                </a:cubicBezTo>
                <a:cubicBezTo>
                  <a:pt x="872" y="489"/>
                  <a:pt x="872" y="489"/>
                  <a:pt x="872" y="489"/>
                </a:cubicBezTo>
                <a:cubicBezTo>
                  <a:pt x="872" y="474"/>
                  <a:pt x="872" y="474"/>
                  <a:pt x="872" y="474"/>
                </a:cubicBezTo>
                <a:cubicBezTo>
                  <a:pt x="847" y="473"/>
                  <a:pt x="845" y="471"/>
                  <a:pt x="845" y="458"/>
                </a:cubicBezTo>
                <a:cubicBezTo>
                  <a:pt x="845" y="320"/>
                  <a:pt x="845" y="320"/>
                  <a:pt x="845" y="320"/>
                </a:cubicBezTo>
                <a:cubicBezTo>
                  <a:pt x="845" y="306"/>
                  <a:pt x="847" y="304"/>
                  <a:pt x="872" y="303"/>
                </a:cubicBezTo>
                <a:cubicBezTo>
                  <a:pt x="872" y="289"/>
                  <a:pt x="872" y="289"/>
                  <a:pt x="872" y="289"/>
                </a:cubicBezTo>
                <a:cubicBezTo>
                  <a:pt x="783" y="289"/>
                  <a:pt x="783" y="289"/>
                  <a:pt x="783" y="289"/>
                </a:cubicBezTo>
                <a:lnTo>
                  <a:pt x="783" y="303"/>
                </a:lnTo>
                <a:close/>
                <a:moveTo>
                  <a:pt x="731" y="335"/>
                </a:moveTo>
                <a:cubicBezTo>
                  <a:pt x="731" y="308"/>
                  <a:pt x="736" y="303"/>
                  <a:pt x="758" y="303"/>
                </a:cubicBezTo>
                <a:cubicBezTo>
                  <a:pt x="758" y="289"/>
                  <a:pt x="758" y="289"/>
                  <a:pt x="758" y="289"/>
                </a:cubicBezTo>
                <a:cubicBezTo>
                  <a:pt x="686" y="289"/>
                  <a:pt x="686" y="289"/>
                  <a:pt x="686" y="289"/>
                </a:cubicBezTo>
                <a:cubicBezTo>
                  <a:pt x="686" y="303"/>
                  <a:pt x="686" y="303"/>
                  <a:pt x="686" y="303"/>
                </a:cubicBezTo>
                <a:cubicBezTo>
                  <a:pt x="708" y="303"/>
                  <a:pt x="713" y="308"/>
                  <a:pt x="713" y="335"/>
                </a:cubicBezTo>
                <a:cubicBezTo>
                  <a:pt x="713" y="436"/>
                  <a:pt x="713" y="436"/>
                  <a:pt x="713" y="436"/>
                </a:cubicBezTo>
                <a:cubicBezTo>
                  <a:pt x="584" y="289"/>
                  <a:pt x="584" y="289"/>
                  <a:pt x="584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8" y="302"/>
                  <a:pt x="528" y="302"/>
                  <a:pt x="528" y="302"/>
                </a:cubicBezTo>
                <a:cubicBezTo>
                  <a:pt x="552" y="306"/>
                  <a:pt x="555" y="308"/>
                  <a:pt x="555" y="329"/>
                </a:cubicBezTo>
                <a:cubicBezTo>
                  <a:pt x="555" y="443"/>
                  <a:pt x="555" y="443"/>
                  <a:pt x="555" y="443"/>
                </a:cubicBezTo>
                <a:cubicBezTo>
                  <a:pt x="555" y="469"/>
                  <a:pt x="550" y="474"/>
                  <a:pt x="528" y="474"/>
                </a:cubicBezTo>
                <a:cubicBezTo>
                  <a:pt x="528" y="489"/>
                  <a:pt x="528" y="489"/>
                  <a:pt x="528" y="489"/>
                </a:cubicBezTo>
                <a:cubicBezTo>
                  <a:pt x="600" y="489"/>
                  <a:pt x="600" y="489"/>
                  <a:pt x="600" y="489"/>
                </a:cubicBezTo>
                <a:cubicBezTo>
                  <a:pt x="600" y="474"/>
                  <a:pt x="600" y="474"/>
                  <a:pt x="600" y="474"/>
                </a:cubicBezTo>
                <a:cubicBezTo>
                  <a:pt x="577" y="474"/>
                  <a:pt x="573" y="469"/>
                  <a:pt x="573" y="443"/>
                </a:cubicBezTo>
                <a:cubicBezTo>
                  <a:pt x="573" y="329"/>
                  <a:pt x="573" y="329"/>
                  <a:pt x="573" y="329"/>
                </a:cubicBezTo>
                <a:cubicBezTo>
                  <a:pt x="716" y="491"/>
                  <a:pt x="716" y="491"/>
                  <a:pt x="716" y="491"/>
                </a:cubicBezTo>
                <a:cubicBezTo>
                  <a:pt x="731" y="491"/>
                  <a:pt x="731" y="491"/>
                  <a:pt x="731" y="491"/>
                </a:cubicBezTo>
                <a:lnTo>
                  <a:pt x="731" y="335"/>
                </a:lnTo>
                <a:close/>
                <a:moveTo>
                  <a:pt x="408" y="303"/>
                </a:moveTo>
                <a:cubicBezTo>
                  <a:pt x="433" y="304"/>
                  <a:pt x="436" y="306"/>
                  <a:pt x="436" y="320"/>
                </a:cubicBezTo>
                <a:cubicBezTo>
                  <a:pt x="436" y="458"/>
                  <a:pt x="436" y="458"/>
                  <a:pt x="436" y="458"/>
                </a:cubicBezTo>
                <a:cubicBezTo>
                  <a:pt x="436" y="471"/>
                  <a:pt x="433" y="473"/>
                  <a:pt x="408" y="474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498" y="489"/>
                  <a:pt x="498" y="489"/>
                  <a:pt x="498" y="489"/>
                </a:cubicBezTo>
                <a:cubicBezTo>
                  <a:pt x="498" y="474"/>
                  <a:pt x="498" y="474"/>
                  <a:pt x="498" y="474"/>
                </a:cubicBezTo>
                <a:cubicBezTo>
                  <a:pt x="473" y="473"/>
                  <a:pt x="471" y="471"/>
                  <a:pt x="471" y="458"/>
                </a:cubicBezTo>
                <a:cubicBezTo>
                  <a:pt x="471" y="320"/>
                  <a:pt x="471" y="320"/>
                  <a:pt x="471" y="320"/>
                </a:cubicBezTo>
                <a:cubicBezTo>
                  <a:pt x="471" y="306"/>
                  <a:pt x="473" y="304"/>
                  <a:pt x="498" y="303"/>
                </a:cubicBezTo>
                <a:cubicBezTo>
                  <a:pt x="498" y="289"/>
                  <a:pt x="498" y="289"/>
                  <a:pt x="498" y="289"/>
                </a:cubicBezTo>
                <a:cubicBezTo>
                  <a:pt x="408" y="289"/>
                  <a:pt x="408" y="289"/>
                  <a:pt x="408" y="289"/>
                </a:cubicBezTo>
                <a:lnTo>
                  <a:pt x="408" y="303"/>
                </a:lnTo>
                <a:close/>
                <a:moveTo>
                  <a:pt x="390" y="431"/>
                </a:moveTo>
                <a:cubicBezTo>
                  <a:pt x="379" y="431"/>
                  <a:pt x="379" y="431"/>
                  <a:pt x="379" y="431"/>
                </a:cubicBezTo>
                <a:cubicBezTo>
                  <a:pt x="374" y="440"/>
                  <a:pt x="374" y="440"/>
                  <a:pt x="374" y="440"/>
                </a:cubicBezTo>
                <a:cubicBezTo>
                  <a:pt x="362" y="466"/>
                  <a:pt x="352" y="472"/>
                  <a:pt x="329" y="472"/>
                </a:cubicBezTo>
                <a:cubicBezTo>
                  <a:pt x="292" y="472"/>
                  <a:pt x="292" y="472"/>
                  <a:pt x="292" y="472"/>
                </a:cubicBezTo>
                <a:cubicBezTo>
                  <a:pt x="279" y="472"/>
                  <a:pt x="278" y="467"/>
                  <a:pt x="278" y="449"/>
                </a:cubicBezTo>
                <a:cubicBezTo>
                  <a:pt x="278" y="320"/>
                  <a:pt x="278" y="320"/>
                  <a:pt x="278" y="320"/>
                </a:cubicBezTo>
                <a:cubicBezTo>
                  <a:pt x="278" y="306"/>
                  <a:pt x="280" y="303"/>
                  <a:pt x="309" y="303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41" y="304"/>
                  <a:pt x="243" y="306"/>
                  <a:pt x="243" y="320"/>
                </a:cubicBezTo>
                <a:cubicBezTo>
                  <a:pt x="243" y="446"/>
                  <a:pt x="243" y="446"/>
                  <a:pt x="243" y="446"/>
                </a:cubicBezTo>
                <a:cubicBezTo>
                  <a:pt x="243" y="469"/>
                  <a:pt x="241" y="471"/>
                  <a:pt x="219" y="475"/>
                </a:cubicBezTo>
                <a:cubicBezTo>
                  <a:pt x="219" y="489"/>
                  <a:pt x="219" y="489"/>
                  <a:pt x="219" y="489"/>
                </a:cubicBezTo>
                <a:cubicBezTo>
                  <a:pt x="379" y="489"/>
                  <a:pt x="379" y="489"/>
                  <a:pt x="379" y="489"/>
                </a:cubicBezTo>
                <a:lnTo>
                  <a:pt x="390" y="431"/>
                </a:lnTo>
                <a:close/>
                <a:moveTo>
                  <a:pt x="167" y="347"/>
                </a:moveTo>
                <a:cubicBezTo>
                  <a:pt x="179" y="347"/>
                  <a:pt x="179" y="347"/>
                  <a:pt x="179" y="347"/>
                </a:cubicBezTo>
                <a:cubicBezTo>
                  <a:pt x="188" y="298"/>
                  <a:pt x="188" y="298"/>
                  <a:pt x="188" y="298"/>
                </a:cubicBezTo>
                <a:cubicBezTo>
                  <a:pt x="172" y="290"/>
                  <a:pt x="146" y="285"/>
                  <a:pt x="120" y="285"/>
                </a:cubicBezTo>
                <a:cubicBezTo>
                  <a:pt x="49" y="285"/>
                  <a:pt x="0" y="331"/>
                  <a:pt x="0" y="392"/>
                </a:cubicBezTo>
                <a:cubicBezTo>
                  <a:pt x="0" y="451"/>
                  <a:pt x="43" y="493"/>
                  <a:pt x="112" y="493"/>
                </a:cubicBezTo>
                <a:cubicBezTo>
                  <a:pt x="146" y="493"/>
                  <a:pt x="174" y="482"/>
                  <a:pt x="193" y="464"/>
                </a:cubicBezTo>
                <a:cubicBezTo>
                  <a:pt x="185" y="453"/>
                  <a:pt x="185" y="453"/>
                  <a:pt x="185" y="453"/>
                </a:cubicBezTo>
                <a:cubicBezTo>
                  <a:pt x="167" y="466"/>
                  <a:pt x="145" y="473"/>
                  <a:pt x="123" y="473"/>
                </a:cubicBezTo>
                <a:cubicBezTo>
                  <a:pt x="74" y="473"/>
                  <a:pt x="37" y="440"/>
                  <a:pt x="37" y="383"/>
                </a:cubicBezTo>
                <a:cubicBezTo>
                  <a:pt x="37" y="331"/>
                  <a:pt x="66" y="302"/>
                  <a:pt x="114" y="302"/>
                </a:cubicBezTo>
                <a:cubicBezTo>
                  <a:pt x="152" y="302"/>
                  <a:pt x="167" y="313"/>
                  <a:pt x="167" y="341"/>
                </a:cubicBezTo>
                <a:lnTo>
                  <a:pt x="167" y="347"/>
                </a:lnTo>
                <a:close/>
                <a:moveTo>
                  <a:pt x="813" y="98"/>
                </a:moveTo>
                <a:cubicBezTo>
                  <a:pt x="813" y="45"/>
                  <a:pt x="840" y="16"/>
                  <a:pt x="884" y="16"/>
                </a:cubicBezTo>
                <a:cubicBezTo>
                  <a:pt x="930" y="16"/>
                  <a:pt x="960" y="50"/>
                  <a:pt x="960" y="109"/>
                </a:cubicBezTo>
                <a:cubicBezTo>
                  <a:pt x="960" y="162"/>
                  <a:pt x="933" y="190"/>
                  <a:pt x="889" y="190"/>
                </a:cubicBezTo>
                <a:cubicBezTo>
                  <a:pt x="843" y="190"/>
                  <a:pt x="813" y="156"/>
                  <a:pt x="813" y="98"/>
                </a:cubicBezTo>
                <a:moveTo>
                  <a:pt x="776" y="107"/>
                </a:moveTo>
                <a:cubicBezTo>
                  <a:pt x="776" y="167"/>
                  <a:pt x="816" y="207"/>
                  <a:pt x="883" y="207"/>
                </a:cubicBezTo>
                <a:cubicBezTo>
                  <a:pt x="951" y="207"/>
                  <a:pt x="997" y="163"/>
                  <a:pt x="997" y="100"/>
                </a:cubicBezTo>
                <a:cubicBezTo>
                  <a:pt x="997" y="40"/>
                  <a:pt x="957" y="0"/>
                  <a:pt x="890" y="0"/>
                </a:cubicBezTo>
                <a:cubicBezTo>
                  <a:pt x="822" y="0"/>
                  <a:pt x="776" y="44"/>
                  <a:pt x="776" y="107"/>
                </a:cubicBezTo>
                <a:moveTo>
                  <a:pt x="714" y="189"/>
                </a:moveTo>
                <a:cubicBezTo>
                  <a:pt x="689" y="188"/>
                  <a:pt x="687" y="186"/>
                  <a:pt x="687" y="172"/>
                </a:cubicBezTo>
                <a:cubicBezTo>
                  <a:pt x="687" y="115"/>
                  <a:pt x="687" y="115"/>
                  <a:pt x="687" y="115"/>
                </a:cubicBezTo>
                <a:cubicBezTo>
                  <a:pt x="743" y="36"/>
                  <a:pt x="743" y="36"/>
                  <a:pt x="743" y="36"/>
                </a:cubicBezTo>
                <a:cubicBezTo>
                  <a:pt x="753" y="22"/>
                  <a:pt x="756" y="18"/>
                  <a:pt x="771" y="18"/>
                </a:cubicBezTo>
                <a:cubicBezTo>
                  <a:pt x="771" y="4"/>
                  <a:pt x="771" y="4"/>
                  <a:pt x="771" y="4"/>
                </a:cubicBezTo>
                <a:cubicBezTo>
                  <a:pt x="702" y="4"/>
                  <a:pt x="702" y="4"/>
                  <a:pt x="702" y="4"/>
                </a:cubicBezTo>
                <a:cubicBezTo>
                  <a:pt x="702" y="17"/>
                  <a:pt x="702" y="17"/>
                  <a:pt x="702" y="17"/>
                </a:cubicBezTo>
                <a:cubicBezTo>
                  <a:pt x="720" y="18"/>
                  <a:pt x="724" y="21"/>
                  <a:pt x="724" y="27"/>
                </a:cubicBezTo>
                <a:cubicBezTo>
                  <a:pt x="724" y="31"/>
                  <a:pt x="722" y="36"/>
                  <a:pt x="718" y="42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40" y="40"/>
                  <a:pt x="640" y="40"/>
                  <a:pt x="640" y="40"/>
                </a:cubicBezTo>
                <a:cubicBezTo>
                  <a:pt x="636" y="34"/>
                  <a:pt x="634" y="31"/>
                  <a:pt x="634" y="27"/>
                </a:cubicBezTo>
                <a:cubicBezTo>
                  <a:pt x="634" y="21"/>
                  <a:pt x="639" y="18"/>
                  <a:pt x="657" y="17"/>
                </a:cubicBezTo>
                <a:cubicBezTo>
                  <a:pt x="657" y="4"/>
                  <a:pt x="657" y="4"/>
                  <a:pt x="657" y="4"/>
                </a:cubicBezTo>
                <a:cubicBezTo>
                  <a:pt x="568" y="4"/>
                  <a:pt x="568" y="4"/>
                  <a:pt x="568" y="4"/>
                </a:cubicBezTo>
                <a:cubicBezTo>
                  <a:pt x="568" y="18"/>
                  <a:pt x="568" y="18"/>
                  <a:pt x="568" y="18"/>
                </a:cubicBezTo>
                <a:cubicBezTo>
                  <a:pt x="581" y="18"/>
                  <a:pt x="585" y="22"/>
                  <a:pt x="595" y="36"/>
                </a:cubicBezTo>
                <a:cubicBezTo>
                  <a:pt x="652" y="117"/>
                  <a:pt x="652" y="117"/>
                  <a:pt x="652" y="117"/>
                </a:cubicBezTo>
                <a:cubicBezTo>
                  <a:pt x="652" y="172"/>
                  <a:pt x="652" y="172"/>
                  <a:pt x="652" y="172"/>
                </a:cubicBezTo>
                <a:cubicBezTo>
                  <a:pt x="652" y="186"/>
                  <a:pt x="650" y="188"/>
                  <a:pt x="625" y="189"/>
                </a:cubicBezTo>
                <a:cubicBezTo>
                  <a:pt x="625" y="203"/>
                  <a:pt x="625" y="203"/>
                  <a:pt x="625" y="203"/>
                </a:cubicBezTo>
                <a:cubicBezTo>
                  <a:pt x="714" y="203"/>
                  <a:pt x="714" y="203"/>
                  <a:pt x="714" y="203"/>
                </a:cubicBezTo>
                <a:lnTo>
                  <a:pt x="714" y="189"/>
                </a:lnTo>
                <a:close/>
                <a:moveTo>
                  <a:pt x="444" y="120"/>
                </a:moveTo>
                <a:cubicBezTo>
                  <a:pt x="476" y="47"/>
                  <a:pt x="476" y="47"/>
                  <a:pt x="476" y="47"/>
                </a:cubicBezTo>
                <a:cubicBezTo>
                  <a:pt x="508" y="120"/>
                  <a:pt x="508" y="120"/>
                  <a:pt x="508" y="120"/>
                </a:cubicBezTo>
                <a:lnTo>
                  <a:pt x="444" y="120"/>
                </a:lnTo>
                <a:close/>
                <a:moveTo>
                  <a:pt x="446" y="189"/>
                </a:moveTo>
                <a:cubicBezTo>
                  <a:pt x="427" y="189"/>
                  <a:pt x="421" y="185"/>
                  <a:pt x="421" y="176"/>
                </a:cubicBezTo>
                <a:cubicBezTo>
                  <a:pt x="421" y="173"/>
                  <a:pt x="423" y="168"/>
                  <a:pt x="425" y="164"/>
                </a:cubicBezTo>
                <a:cubicBezTo>
                  <a:pt x="437" y="136"/>
                  <a:pt x="437" y="136"/>
                  <a:pt x="437" y="136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8" y="167"/>
                  <a:pt x="528" y="167"/>
                  <a:pt x="528" y="167"/>
                </a:cubicBezTo>
                <a:cubicBezTo>
                  <a:pt x="530" y="171"/>
                  <a:pt x="531" y="175"/>
                  <a:pt x="531" y="178"/>
                </a:cubicBezTo>
                <a:cubicBezTo>
                  <a:pt x="531" y="186"/>
                  <a:pt x="526" y="189"/>
                  <a:pt x="509" y="189"/>
                </a:cubicBezTo>
                <a:cubicBezTo>
                  <a:pt x="509" y="203"/>
                  <a:pt x="509" y="203"/>
                  <a:pt x="509" y="203"/>
                </a:cubicBezTo>
                <a:cubicBezTo>
                  <a:pt x="591" y="203"/>
                  <a:pt x="591" y="203"/>
                  <a:pt x="591" y="203"/>
                </a:cubicBezTo>
                <a:cubicBezTo>
                  <a:pt x="591" y="189"/>
                  <a:pt x="591" y="189"/>
                  <a:pt x="591" y="189"/>
                </a:cubicBezTo>
                <a:cubicBezTo>
                  <a:pt x="576" y="188"/>
                  <a:pt x="574" y="185"/>
                  <a:pt x="567" y="169"/>
                </a:cubicBezTo>
                <a:cubicBezTo>
                  <a:pt x="492" y="1"/>
                  <a:pt x="492" y="1"/>
                  <a:pt x="492" y="1"/>
                </a:cubicBezTo>
                <a:cubicBezTo>
                  <a:pt x="478" y="1"/>
                  <a:pt x="478" y="1"/>
                  <a:pt x="478" y="1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397" y="185"/>
                  <a:pt x="394" y="188"/>
                  <a:pt x="379" y="189"/>
                </a:cubicBezTo>
                <a:cubicBezTo>
                  <a:pt x="379" y="203"/>
                  <a:pt x="379" y="203"/>
                  <a:pt x="379" y="203"/>
                </a:cubicBezTo>
                <a:cubicBezTo>
                  <a:pt x="446" y="203"/>
                  <a:pt x="446" y="203"/>
                  <a:pt x="446" y="203"/>
                </a:cubicBezTo>
                <a:lnTo>
                  <a:pt x="446" y="189"/>
                </a:lnTo>
                <a:close/>
                <a:moveTo>
                  <a:pt x="164" y="189"/>
                </a:moveTo>
                <a:cubicBezTo>
                  <a:pt x="142" y="189"/>
                  <a:pt x="137" y="184"/>
                  <a:pt x="137" y="157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23" y="197"/>
                  <a:pt x="223" y="197"/>
                  <a:pt x="223" y="197"/>
                </a:cubicBezTo>
                <a:cubicBezTo>
                  <a:pt x="301" y="42"/>
                  <a:pt x="301" y="42"/>
                  <a:pt x="301" y="42"/>
                </a:cubicBezTo>
                <a:cubicBezTo>
                  <a:pt x="301" y="172"/>
                  <a:pt x="301" y="172"/>
                  <a:pt x="301" y="172"/>
                </a:cubicBezTo>
                <a:cubicBezTo>
                  <a:pt x="301" y="186"/>
                  <a:pt x="299" y="188"/>
                  <a:pt x="276" y="189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38" y="188"/>
                  <a:pt x="336" y="186"/>
                  <a:pt x="336" y="172"/>
                </a:cubicBezTo>
                <a:cubicBezTo>
                  <a:pt x="336" y="34"/>
                  <a:pt x="336" y="34"/>
                  <a:pt x="336" y="34"/>
                </a:cubicBezTo>
                <a:cubicBezTo>
                  <a:pt x="336" y="21"/>
                  <a:pt x="338" y="19"/>
                  <a:pt x="362" y="18"/>
                </a:cubicBezTo>
                <a:cubicBezTo>
                  <a:pt x="362" y="4"/>
                  <a:pt x="362" y="4"/>
                  <a:pt x="362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156" y="4"/>
                  <a:pt x="156" y="4"/>
                  <a:pt x="156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17"/>
                  <a:pt x="92" y="17"/>
                  <a:pt x="92" y="17"/>
                </a:cubicBezTo>
                <a:cubicBezTo>
                  <a:pt x="115" y="20"/>
                  <a:pt x="119" y="22"/>
                  <a:pt x="119" y="4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9" y="184"/>
                  <a:pt x="114" y="189"/>
                  <a:pt x="92" y="18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64" y="203"/>
                  <a:pt x="164" y="203"/>
                  <a:pt x="164" y="203"/>
                </a:cubicBezTo>
                <a:lnTo>
                  <a:pt x="164" y="18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08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ow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1447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536576"/>
            <a:ext cx="5572125" cy="1447800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2286000"/>
            <a:ext cx="12188825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73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ower image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286000"/>
            <a:ext cx="12188825" cy="4572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88825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4773612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3" y="536576"/>
            <a:ext cx="5572125" cy="1447800"/>
          </a:xfrm>
        </p:spPr>
        <p:txBody>
          <a:bodyPr/>
          <a:lstStyle>
            <a:lvl1pPr marL="0" indent="0">
              <a:lnSpc>
                <a:spcPct val="11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973138" y="2838450"/>
            <a:ext cx="10693400" cy="3498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 icon layout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73138" y="1984375"/>
            <a:ext cx="9999662" cy="790575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73138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3547005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6120872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8694738" y="4407495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3547005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22"/>
          </p:nvPr>
        </p:nvSpPr>
        <p:spPr>
          <a:xfrm>
            <a:off x="6120872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4738" y="4689970"/>
            <a:ext cx="2286000" cy="1444752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488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gray border-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90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89777" y="0"/>
            <a:ext cx="6099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33718" y="536575"/>
            <a:ext cx="11125200" cy="580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1077914"/>
            <a:ext cx="10007600" cy="519111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2136775"/>
            <a:ext cx="4660900" cy="3676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724458" y="2413495"/>
            <a:ext cx="3246120" cy="748805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724458" y="2132013"/>
            <a:ext cx="3243814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724458" y="3729533"/>
            <a:ext cx="3246120" cy="748805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7724458" y="3452019"/>
            <a:ext cx="324612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7724458" y="5051920"/>
            <a:ext cx="3246120" cy="748805"/>
          </a:xfrm>
        </p:spPr>
        <p:txBody>
          <a:bodyPr tIns="91440" bIns="4572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7724458" y="4772025"/>
            <a:ext cx="324612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4618" y="6135688"/>
            <a:ext cx="8735325" cy="365760"/>
          </a:xfrm>
          <a:prstGeom prst="rect">
            <a:avLst/>
          </a:prstGeom>
        </p:spPr>
        <p:txBody>
          <a:bodyPr vert="horz" lIns="0" tIns="45724" rIns="0" bIns="0" rtlCol="0" anchor="t" anchorCtr="0"/>
          <a:lstStyle>
            <a:lvl1pPr algn="r">
              <a:lnSpc>
                <a:spcPct val="9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bg2"/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bg2"/>
                </a:solidFill>
              </a:rPr>
              <a:pPr lvl="0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01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536575"/>
            <a:ext cx="9998921" cy="587375"/>
          </a:xfrm>
        </p:spPr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138" y="1984374"/>
            <a:ext cx="4769327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0488" y="1984374"/>
            <a:ext cx="4773612" cy="39131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004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ndividual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138" y="2954338"/>
            <a:ext cx="4535424" cy="628650"/>
          </a:xfrm>
        </p:spPr>
        <p:txBody>
          <a:bodyPr tIns="91440"/>
          <a:lstStyle>
            <a:lvl1pPr marL="0" indent="0">
              <a:spcBef>
                <a:spcPts val="200"/>
              </a:spcBef>
              <a:buNone/>
              <a:defRPr sz="2400"/>
            </a:lvl1pPr>
            <a:lvl2pPr marL="457200" indent="0">
              <a:spcBef>
                <a:spcPts val="20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973138" y="2643188"/>
            <a:ext cx="4535424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/>
          </p:nvPr>
        </p:nvSpPr>
        <p:spPr>
          <a:xfrm>
            <a:off x="973138" y="1597025"/>
            <a:ext cx="9993312" cy="488949"/>
          </a:xfrm>
        </p:spPr>
        <p:txBody>
          <a:bodyPr tIns="0"/>
          <a:lstStyle>
            <a:lvl1pPr marL="0" indent="0">
              <a:spcBef>
                <a:spcPts val="200"/>
              </a:spcBef>
              <a:buNone/>
              <a:defRPr sz="2400"/>
            </a:lvl1pPr>
            <a:lvl2pPr marL="457200" indent="0">
              <a:spcBef>
                <a:spcPts val="20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6440489" y="2954338"/>
            <a:ext cx="4535424" cy="628650"/>
          </a:xfrm>
        </p:spPr>
        <p:txBody>
          <a:bodyPr tIns="91440"/>
          <a:lstStyle>
            <a:lvl1pPr marL="0" indent="0">
              <a:spcBef>
                <a:spcPts val="200"/>
              </a:spcBef>
              <a:buNone/>
              <a:defRPr sz="2400"/>
            </a:lvl1pPr>
            <a:lvl2pPr marL="457200" indent="0">
              <a:spcBef>
                <a:spcPts val="20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9"/>
          </p:nvPr>
        </p:nvSpPr>
        <p:spPr>
          <a:xfrm>
            <a:off x="6440489" y="2643188"/>
            <a:ext cx="4535424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0"/>
          </p:nvPr>
        </p:nvSpPr>
        <p:spPr>
          <a:xfrm>
            <a:off x="6440489" y="4334383"/>
            <a:ext cx="4535424" cy="628650"/>
          </a:xfrm>
        </p:spPr>
        <p:txBody>
          <a:bodyPr tIns="91440"/>
          <a:lstStyle>
            <a:lvl1pPr marL="0" indent="0">
              <a:spcBef>
                <a:spcPts val="200"/>
              </a:spcBef>
              <a:buNone/>
              <a:defRPr sz="2400"/>
            </a:lvl1pPr>
            <a:lvl2pPr marL="457200" indent="0">
              <a:spcBef>
                <a:spcPts val="20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1"/>
          </p:nvPr>
        </p:nvSpPr>
        <p:spPr>
          <a:xfrm>
            <a:off x="6440489" y="4032660"/>
            <a:ext cx="4535424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sz="half" idx="22"/>
          </p:nvPr>
        </p:nvSpPr>
        <p:spPr>
          <a:xfrm>
            <a:off x="6440489" y="5708650"/>
            <a:ext cx="4535424" cy="628650"/>
          </a:xfrm>
        </p:spPr>
        <p:txBody>
          <a:bodyPr tIns="91440"/>
          <a:lstStyle>
            <a:lvl1pPr marL="0" indent="0">
              <a:spcBef>
                <a:spcPts val="200"/>
              </a:spcBef>
              <a:buNone/>
              <a:defRPr sz="2400"/>
            </a:lvl1pPr>
            <a:lvl2pPr marL="457200" indent="0">
              <a:spcBef>
                <a:spcPts val="20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3"/>
          </p:nvPr>
        </p:nvSpPr>
        <p:spPr>
          <a:xfrm>
            <a:off x="6440489" y="5397500"/>
            <a:ext cx="4535424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4"/>
          </p:nvPr>
        </p:nvSpPr>
        <p:spPr>
          <a:xfrm>
            <a:off x="973138" y="4334383"/>
            <a:ext cx="4535424" cy="628650"/>
          </a:xfrm>
        </p:spPr>
        <p:txBody>
          <a:bodyPr tIns="91440"/>
          <a:lstStyle>
            <a:lvl1pPr marL="0" indent="0">
              <a:spcBef>
                <a:spcPts val="200"/>
              </a:spcBef>
              <a:buNone/>
              <a:defRPr sz="2400"/>
            </a:lvl1pPr>
            <a:lvl2pPr marL="457200" indent="0">
              <a:spcBef>
                <a:spcPts val="20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5"/>
          </p:nvPr>
        </p:nvSpPr>
        <p:spPr>
          <a:xfrm>
            <a:off x="973138" y="4032660"/>
            <a:ext cx="4535424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26"/>
          </p:nvPr>
        </p:nvSpPr>
        <p:spPr>
          <a:xfrm>
            <a:off x="973138" y="5708650"/>
            <a:ext cx="4535424" cy="628650"/>
          </a:xfrm>
        </p:spPr>
        <p:txBody>
          <a:bodyPr tIns="91440"/>
          <a:lstStyle>
            <a:lvl1pPr marL="0" indent="0">
              <a:spcBef>
                <a:spcPts val="200"/>
              </a:spcBef>
              <a:buNone/>
              <a:defRPr sz="2400"/>
            </a:lvl1pPr>
            <a:lvl2pPr marL="457200" indent="0">
              <a:spcBef>
                <a:spcPts val="20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27"/>
          </p:nvPr>
        </p:nvSpPr>
        <p:spPr>
          <a:xfrm>
            <a:off x="973138" y="5397500"/>
            <a:ext cx="4535424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69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8731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731" y="2276474"/>
            <a:ext cx="4773168" cy="3705225"/>
          </a:xfrm>
        </p:spPr>
        <p:txBody>
          <a:bodyPr tIns="9144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0488" y="1984375"/>
            <a:ext cx="4773168" cy="29527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40488" y="2276474"/>
            <a:ext cx="4773168" cy="3705225"/>
          </a:xfrm>
        </p:spPr>
        <p:txBody>
          <a:bodyPr tIns="91440"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38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/40 Title and Content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224713" y="0"/>
            <a:ext cx="4964112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536575"/>
            <a:ext cx="5467349" cy="5873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9" y="1984375"/>
            <a:ext cx="5467350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7753350" y="1984375"/>
            <a:ext cx="3913188" cy="39867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24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Title and Two Content Comparison_blu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16425" y="0"/>
            <a:ext cx="7772400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2366169"/>
            <a:ext cx="3074987" cy="2125663"/>
          </a:xfrm>
        </p:spPr>
        <p:txBody>
          <a:bodyPr tIns="0" bIns="0" anchor="ctr" anchorCtr="0"/>
          <a:lstStyle>
            <a:lvl1pPr>
              <a:defRPr sz="32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991100" y="542925"/>
            <a:ext cx="3144837" cy="771525"/>
          </a:xfrm>
        </p:spPr>
        <p:txBody>
          <a:bodyPr bIns="0" anchor="b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597025"/>
            <a:ext cx="3144837" cy="3986784"/>
          </a:xfrm>
        </p:spPr>
        <p:txBody>
          <a:bodyPr tIns="91440"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buClrTx/>
              <a:defRPr sz="2400">
                <a:solidFill>
                  <a:schemeClr val="tx1"/>
                </a:solidFill>
              </a:defRPr>
            </a:lvl2pPr>
            <a:lvl3pPr>
              <a:buClrTx/>
              <a:defRPr sz="2400">
                <a:solidFill>
                  <a:schemeClr val="tx1"/>
                </a:solidFill>
              </a:defRPr>
            </a:lvl3pPr>
            <a:lvl4pPr>
              <a:buClrTx/>
              <a:defRPr sz="2400">
                <a:solidFill>
                  <a:schemeClr val="tx1"/>
                </a:solidFill>
              </a:defRPr>
            </a:lvl4pPr>
            <a:lvl5pPr>
              <a:buClrTx/>
              <a:defRPr sz="2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/>
          </p:nvPr>
        </p:nvSpPr>
        <p:spPr>
          <a:xfrm>
            <a:off x="8524876" y="542925"/>
            <a:ext cx="3144837" cy="771525"/>
          </a:xfrm>
        </p:spPr>
        <p:txBody>
          <a:bodyPr bIns="0" anchor="b" anchorCtr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41" indent="0">
              <a:buNone/>
              <a:defRPr sz="2000" b="1"/>
            </a:lvl2pPr>
            <a:lvl3pPr marL="914484" indent="0">
              <a:buNone/>
              <a:defRPr sz="1900" b="1"/>
            </a:lvl3pPr>
            <a:lvl4pPr marL="1371725" indent="0">
              <a:buNone/>
              <a:defRPr sz="1600" b="1"/>
            </a:lvl4pPr>
            <a:lvl5pPr marL="1828968" indent="0">
              <a:buNone/>
              <a:defRPr sz="1600" b="1"/>
            </a:lvl5pPr>
            <a:lvl6pPr marL="2286209" indent="0">
              <a:buNone/>
              <a:defRPr sz="1600" b="1"/>
            </a:lvl6pPr>
            <a:lvl7pPr marL="2743452" indent="0">
              <a:buNone/>
              <a:defRPr sz="1600" b="1"/>
            </a:lvl7pPr>
            <a:lvl8pPr marL="3200693" indent="0">
              <a:buNone/>
              <a:defRPr sz="1600" b="1"/>
            </a:lvl8pPr>
            <a:lvl9pPr marL="365793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8524876" y="1597025"/>
            <a:ext cx="3144837" cy="3986784"/>
          </a:xfrm>
        </p:spPr>
        <p:txBody>
          <a:bodyPr vert="horz" lIns="0" tIns="91440" rIns="0" bIns="45724" rtlCol="0">
            <a:noAutofit/>
          </a:bodyPr>
          <a:lstStyle>
            <a:lvl1pPr>
              <a:defRPr lang="en-US" dirty="0" smtClean="0">
                <a:solidFill>
                  <a:schemeClr val="tx1"/>
                </a:solidFill>
              </a:defRPr>
            </a:lvl1pPr>
            <a:lvl2pPr>
              <a:buClrTx/>
              <a:defRPr lang="en-US" dirty="0" smtClean="0">
                <a:solidFill>
                  <a:schemeClr val="tx1"/>
                </a:solidFill>
              </a:defRPr>
            </a:lvl2pPr>
            <a:lvl3pPr>
              <a:buClrTx/>
              <a:defRPr lang="en-US" dirty="0" smtClean="0">
                <a:solidFill>
                  <a:schemeClr val="tx1"/>
                </a:solidFill>
              </a:defRPr>
            </a:lvl3pPr>
            <a:lvl4pPr>
              <a:buClrTx/>
              <a:defRPr lang="en-US" dirty="0" smtClean="0">
                <a:solidFill>
                  <a:schemeClr val="tx1"/>
                </a:solidFill>
              </a:defRPr>
            </a:lvl4pPr>
            <a:lvl5pPr>
              <a:buClrTx/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reeform 15"/>
          <p:cNvSpPr/>
          <p:nvPr userDrawn="1"/>
        </p:nvSpPr>
        <p:spPr>
          <a:xfrm>
            <a:off x="4981575" y="1455737"/>
            <a:ext cx="6667500" cy="0"/>
          </a:xfrm>
          <a:custGeom>
            <a:avLst/>
            <a:gdLst>
              <a:gd name="connsiteX0" fmla="*/ 0 w 6667500"/>
              <a:gd name="connsiteY0" fmla="*/ 0 h 0"/>
              <a:gd name="connsiteX1" fmla="*/ 6667500 w 66675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7500">
                <a:moveTo>
                  <a:pt x="0" y="0"/>
                </a:moveTo>
                <a:lnTo>
                  <a:pt x="6667500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9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60/40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3136" y="2854325"/>
            <a:ext cx="5879592" cy="1397000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008" y="4257675"/>
            <a:ext cx="5879592" cy="685800"/>
          </a:xfrm>
        </p:spPr>
        <p:txBody>
          <a:bodyPr lIns="0" tIns="45720" rIns="0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</a:defRPr>
            </a:lvl1pPr>
            <a:lvl2pPr marL="457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541338" y="536575"/>
            <a:ext cx="838146" cy="914400"/>
          </a:xfrm>
          <a:custGeom>
            <a:avLst/>
            <a:gdLst>
              <a:gd name="T0" fmla="*/ 661 w 1089"/>
              <a:gd name="T1" fmla="*/ 944 h 1188"/>
              <a:gd name="T2" fmla="*/ 690 w 1089"/>
              <a:gd name="T3" fmla="*/ 760 h 1188"/>
              <a:gd name="T4" fmla="*/ 399 w 1089"/>
              <a:gd name="T5" fmla="*/ 967 h 1188"/>
              <a:gd name="T6" fmla="*/ 569 w 1089"/>
              <a:gd name="T7" fmla="*/ 721 h 1188"/>
              <a:gd name="T8" fmla="*/ 360 w 1089"/>
              <a:gd name="T9" fmla="*/ 930 h 1188"/>
              <a:gd name="T10" fmla="*/ 452 w 1089"/>
              <a:gd name="T11" fmla="*/ 794 h 1188"/>
              <a:gd name="T12" fmla="*/ 219 w 1089"/>
              <a:gd name="T13" fmla="*/ 794 h 1188"/>
              <a:gd name="T14" fmla="*/ 490 w 1089"/>
              <a:gd name="T15" fmla="*/ 692 h 1188"/>
              <a:gd name="T16" fmla="*/ 336 w 1089"/>
              <a:gd name="T17" fmla="*/ 999 h 1188"/>
              <a:gd name="T18" fmla="*/ 753 w 1089"/>
              <a:gd name="T19" fmla="*/ 999 h 1188"/>
              <a:gd name="T20" fmla="*/ 869 w 1089"/>
              <a:gd name="T21" fmla="*/ 794 h 1188"/>
              <a:gd name="T22" fmla="*/ 729 w 1089"/>
              <a:gd name="T23" fmla="*/ 721 h 1188"/>
              <a:gd name="T24" fmla="*/ 869 w 1089"/>
              <a:gd name="T25" fmla="*/ 794 h 1188"/>
              <a:gd name="T26" fmla="*/ 1016 w 1089"/>
              <a:gd name="T27" fmla="*/ 285 h 1188"/>
              <a:gd name="T28" fmla="*/ 1080 w 1089"/>
              <a:gd name="T29" fmla="*/ 453 h 1188"/>
              <a:gd name="T30" fmla="*/ 1062 w 1089"/>
              <a:gd name="T31" fmla="*/ 341 h 1188"/>
              <a:gd name="T32" fmla="*/ 810 w 1089"/>
              <a:gd name="T33" fmla="*/ 458 h 1188"/>
              <a:gd name="T34" fmla="*/ 872 w 1089"/>
              <a:gd name="T35" fmla="*/ 474 h 1188"/>
              <a:gd name="T36" fmla="*/ 872 w 1089"/>
              <a:gd name="T37" fmla="*/ 289 h 1188"/>
              <a:gd name="T38" fmla="*/ 758 w 1089"/>
              <a:gd name="T39" fmla="*/ 303 h 1188"/>
              <a:gd name="T40" fmla="*/ 713 w 1089"/>
              <a:gd name="T41" fmla="*/ 335 h 1188"/>
              <a:gd name="T42" fmla="*/ 528 w 1089"/>
              <a:gd name="T43" fmla="*/ 302 h 1188"/>
              <a:gd name="T44" fmla="*/ 528 w 1089"/>
              <a:gd name="T45" fmla="*/ 489 h 1188"/>
              <a:gd name="T46" fmla="*/ 573 w 1089"/>
              <a:gd name="T47" fmla="*/ 329 h 1188"/>
              <a:gd name="T48" fmla="*/ 408 w 1089"/>
              <a:gd name="T49" fmla="*/ 303 h 1188"/>
              <a:gd name="T50" fmla="*/ 408 w 1089"/>
              <a:gd name="T51" fmla="*/ 489 h 1188"/>
              <a:gd name="T52" fmla="*/ 471 w 1089"/>
              <a:gd name="T53" fmla="*/ 320 h 1188"/>
              <a:gd name="T54" fmla="*/ 408 w 1089"/>
              <a:gd name="T55" fmla="*/ 303 h 1188"/>
              <a:gd name="T56" fmla="*/ 329 w 1089"/>
              <a:gd name="T57" fmla="*/ 472 h 1188"/>
              <a:gd name="T58" fmla="*/ 309 w 1089"/>
              <a:gd name="T59" fmla="*/ 303 h 1188"/>
              <a:gd name="T60" fmla="*/ 243 w 1089"/>
              <a:gd name="T61" fmla="*/ 320 h 1188"/>
              <a:gd name="T62" fmla="*/ 379 w 1089"/>
              <a:gd name="T63" fmla="*/ 489 h 1188"/>
              <a:gd name="T64" fmla="*/ 188 w 1089"/>
              <a:gd name="T65" fmla="*/ 298 h 1188"/>
              <a:gd name="T66" fmla="*/ 193 w 1089"/>
              <a:gd name="T67" fmla="*/ 464 h 1188"/>
              <a:gd name="T68" fmla="*/ 114 w 1089"/>
              <a:gd name="T69" fmla="*/ 302 h 1188"/>
              <a:gd name="T70" fmla="*/ 884 w 1089"/>
              <a:gd name="T71" fmla="*/ 16 h 1188"/>
              <a:gd name="T72" fmla="*/ 776 w 1089"/>
              <a:gd name="T73" fmla="*/ 107 h 1188"/>
              <a:gd name="T74" fmla="*/ 776 w 1089"/>
              <a:gd name="T75" fmla="*/ 107 h 1188"/>
              <a:gd name="T76" fmla="*/ 743 w 1089"/>
              <a:gd name="T77" fmla="*/ 36 h 1188"/>
              <a:gd name="T78" fmla="*/ 702 w 1089"/>
              <a:gd name="T79" fmla="*/ 17 h 1188"/>
              <a:gd name="T80" fmla="*/ 640 w 1089"/>
              <a:gd name="T81" fmla="*/ 40 h 1188"/>
              <a:gd name="T82" fmla="*/ 568 w 1089"/>
              <a:gd name="T83" fmla="*/ 4 h 1188"/>
              <a:gd name="T84" fmla="*/ 652 w 1089"/>
              <a:gd name="T85" fmla="*/ 172 h 1188"/>
              <a:gd name="T86" fmla="*/ 714 w 1089"/>
              <a:gd name="T87" fmla="*/ 189 h 1188"/>
              <a:gd name="T88" fmla="*/ 444 w 1089"/>
              <a:gd name="T89" fmla="*/ 120 h 1188"/>
              <a:gd name="T90" fmla="*/ 437 w 1089"/>
              <a:gd name="T91" fmla="*/ 136 h 1188"/>
              <a:gd name="T92" fmla="*/ 509 w 1089"/>
              <a:gd name="T93" fmla="*/ 189 h 1188"/>
              <a:gd name="T94" fmla="*/ 567 w 1089"/>
              <a:gd name="T95" fmla="*/ 169 h 1188"/>
              <a:gd name="T96" fmla="*/ 379 w 1089"/>
              <a:gd name="T97" fmla="*/ 189 h 1188"/>
              <a:gd name="T98" fmla="*/ 164 w 1089"/>
              <a:gd name="T99" fmla="*/ 189 h 1188"/>
              <a:gd name="T100" fmla="*/ 223 w 1089"/>
              <a:gd name="T101" fmla="*/ 197 h 1188"/>
              <a:gd name="T102" fmla="*/ 276 w 1089"/>
              <a:gd name="T103" fmla="*/ 203 h 1188"/>
              <a:gd name="T104" fmla="*/ 336 w 1089"/>
              <a:gd name="T105" fmla="*/ 34 h 1188"/>
              <a:gd name="T106" fmla="*/ 229 w 1089"/>
              <a:gd name="T107" fmla="*/ 148 h 1188"/>
              <a:gd name="T108" fmla="*/ 119 w 1089"/>
              <a:gd name="T109" fmla="*/ 47 h 1188"/>
              <a:gd name="T110" fmla="*/ 164 w 1089"/>
              <a:gd name="T111" fmla="*/ 203 h 1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89" h="1188">
                <a:moveTo>
                  <a:pt x="598" y="609"/>
                </a:moveTo>
                <a:cubicBezTo>
                  <a:pt x="598" y="783"/>
                  <a:pt x="598" y="783"/>
                  <a:pt x="598" y="783"/>
                </a:cubicBezTo>
                <a:cubicBezTo>
                  <a:pt x="598" y="850"/>
                  <a:pt x="619" y="904"/>
                  <a:pt x="661" y="944"/>
                </a:cubicBezTo>
                <a:cubicBezTo>
                  <a:pt x="661" y="944"/>
                  <a:pt x="661" y="944"/>
                  <a:pt x="661" y="944"/>
                </a:cubicBezTo>
                <a:cubicBezTo>
                  <a:pt x="661" y="898"/>
                  <a:pt x="661" y="898"/>
                  <a:pt x="661" y="898"/>
                </a:cubicBezTo>
                <a:cubicBezTo>
                  <a:pt x="645" y="869"/>
                  <a:pt x="637" y="834"/>
                  <a:pt x="637" y="794"/>
                </a:cubicBezTo>
                <a:cubicBezTo>
                  <a:pt x="637" y="760"/>
                  <a:pt x="637" y="760"/>
                  <a:pt x="637" y="760"/>
                </a:cubicBezTo>
                <a:cubicBezTo>
                  <a:pt x="690" y="760"/>
                  <a:pt x="690" y="760"/>
                  <a:pt x="690" y="760"/>
                </a:cubicBezTo>
                <a:cubicBezTo>
                  <a:pt x="690" y="760"/>
                  <a:pt x="690" y="929"/>
                  <a:pt x="690" y="937"/>
                </a:cubicBezTo>
                <a:cubicBezTo>
                  <a:pt x="690" y="953"/>
                  <a:pt x="690" y="962"/>
                  <a:pt x="689" y="966"/>
                </a:cubicBezTo>
                <a:cubicBezTo>
                  <a:pt x="682" y="1063"/>
                  <a:pt x="635" y="1128"/>
                  <a:pt x="544" y="1166"/>
                </a:cubicBezTo>
                <a:cubicBezTo>
                  <a:pt x="454" y="1128"/>
                  <a:pt x="406" y="1063"/>
                  <a:pt x="399" y="967"/>
                </a:cubicBezTo>
                <a:cubicBezTo>
                  <a:pt x="461" y="925"/>
                  <a:pt x="490" y="864"/>
                  <a:pt x="490" y="783"/>
                </a:cubicBezTo>
                <a:cubicBezTo>
                  <a:pt x="490" y="760"/>
                  <a:pt x="490" y="760"/>
                  <a:pt x="490" y="760"/>
                </a:cubicBezTo>
                <a:cubicBezTo>
                  <a:pt x="569" y="760"/>
                  <a:pt x="569" y="760"/>
                  <a:pt x="569" y="760"/>
                </a:cubicBezTo>
                <a:cubicBezTo>
                  <a:pt x="569" y="721"/>
                  <a:pt x="569" y="721"/>
                  <a:pt x="569" y="721"/>
                </a:cubicBezTo>
                <a:cubicBezTo>
                  <a:pt x="360" y="721"/>
                  <a:pt x="360" y="721"/>
                  <a:pt x="360" y="721"/>
                </a:cubicBezTo>
                <a:cubicBezTo>
                  <a:pt x="360" y="929"/>
                  <a:pt x="360" y="929"/>
                  <a:pt x="360" y="929"/>
                </a:cubicBezTo>
                <a:cubicBezTo>
                  <a:pt x="360" y="929"/>
                  <a:pt x="360" y="930"/>
                  <a:pt x="360" y="930"/>
                </a:cubicBezTo>
                <a:cubicBezTo>
                  <a:pt x="360" y="930"/>
                  <a:pt x="360" y="930"/>
                  <a:pt x="360" y="930"/>
                </a:cubicBezTo>
                <a:cubicBezTo>
                  <a:pt x="376" y="919"/>
                  <a:pt x="388" y="906"/>
                  <a:pt x="398" y="890"/>
                </a:cubicBezTo>
                <a:cubicBezTo>
                  <a:pt x="398" y="760"/>
                  <a:pt x="398" y="760"/>
                  <a:pt x="398" y="760"/>
                </a:cubicBezTo>
                <a:cubicBezTo>
                  <a:pt x="452" y="760"/>
                  <a:pt x="452" y="760"/>
                  <a:pt x="452" y="760"/>
                </a:cubicBezTo>
                <a:cubicBezTo>
                  <a:pt x="452" y="794"/>
                  <a:pt x="452" y="794"/>
                  <a:pt x="452" y="794"/>
                </a:cubicBezTo>
                <a:cubicBezTo>
                  <a:pt x="452" y="854"/>
                  <a:pt x="434" y="902"/>
                  <a:pt x="398" y="936"/>
                </a:cubicBezTo>
                <a:cubicBezTo>
                  <a:pt x="383" y="951"/>
                  <a:pt x="370" y="959"/>
                  <a:pt x="361" y="964"/>
                </a:cubicBezTo>
                <a:cubicBezTo>
                  <a:pt x="352" y="970"/>
                  <a:pt x="345" y="973"/>
                  <a:pt x="336" y="977"/>
                </a:cubicBezTo>
                <a:cubicBezTo>
                  <a:pt x="257" y="944"/>
                  <a:pt x="219" y="882"/>
                  <a:pt x="219" y="794"/>
                </a:cubicBezTo>
                <a:cubicBezTo>
                  <a:pt x="219" y="648"/>
                  <a:pt x="219" y="648"/>
                  <a:pt x="219" y="648"/>
                </a:cubicBezTo>
                <a:cubicBezTo>
                  <a:pt x="452" y="648"/>
                  <a:pt x="452" y="648"/>
                  <a:pt x="452" y="648"/>
                </a:cubicBezTo>
                <a:cubicBezTo>
                  <a:pt x="452" y="692"/>
                  <a:pt x="452" y="692"/>
                  <a:pt x="452" y="692"/>
                </a:cubicBezTo>
                <a:cubicBezTo>
                  <a:pt x="490" y="692"/>
                  <a:pt x="490" y="692"/>
                  <a:pt x="490" y="692"/>
                </a:cubicBezTo>
                <a:cubicBezTo>
                  <a:pt x="490" y="609"/>
                  <a:pt x="490" y="609"/>
                  <a:pt x="490" y="609"/>
                </a:cubicBezTo>
                <a:cubicBezTo>
                  <a:pt x="181" y="609"/>
                  <a:pt x="181" y="609"/>
                  <a:pt x="181" y="609"/>
                </a:cubicBezTo>
                <a:cubicBezTo>
                  <a:pt x="181" y="783"/>
                  <a:pt x="181" y="783"/>
                  <a:pt x="181" y="783"/>
                </a:cubicBezTo>
                <a:cubicBezTo>
                  <a:pt x="181" y="889"/>
                  <a:pt x="231" y="959"/>
                  <a:pt x="336" y="999"/>
                </a:cubicBezTo>
                <a:cubicBezTo>
                  <a:pt x="346" y="995"/>
                  <a:pt x="355" y="991"/>
                  <a:pt x="364" y="987"/>
                </a:cubicBezTo>
                <a:cubicBezTo>
                  <a:pt x="380" y="1082"/>
                  <a:pt x="439" y="1148"/>
                  <a:pt x="544" y="1188"/>
                </a:cubicBezTo>
                <a:cubicBezTo>
                  <a:pt x="649" y="1148"/>
                  <a:pt x="708" y="1082"/>
                  <a:pt x="724" y="987"/>
                </a:cubicBezTo>
                <a:cubicBezTo>
                  <a:pt x="733" y="991"/>
                  <a:pt x="743" y="995"/>
                  <a:pt x="753" y="999"/>
                </a:cubicBezTo>
                <a:cubicBezTo>
                  <a:pt x="857" y="959"/>
                  <a:pt x="907" y="889"/>
                  <a:pt x="907" y="783"/>
                </a:cubicBezTo>
                <a:cubicBezTo>
                  <a:pt x="907" y="609"/>
                  <a:pt x="907" y="609"/>
                  <a:pt x="907" y="609"/>
                </a:cubicBezTo>
                <a:lnTo>
                  <a:pt x="598" y="609"/>
                </a:lnTo>
                <a:close/>
                <a:moveTo>
                  <a:pt x="869" y="794"/>
                </a:moveTo>
                <a:cubicBezTo>
                  <a:pt x="869" y="882"/>
                  <a:pt x="831" y="944"/>
                  <a:pt x="753" y="977"/>
                </a:cubicBezTo>
                <a:cubicBezTo>
                  <a:pt x="744" y="973"/>
                  <a:pt x="735" y="969"/>
                  <a:pt x="727" y="964"/>
                </a:cubicBezTo>
                <a:cubicBezTo>
                  <a:pt x="728" y="953"/>
                  <a:pt x="729" y="941"/>
                  <a:pt x="729" y="929"/>
                </a:cubicBezTo>
                <a:cubicBezTo>
                  <a:pt x="729" y="721"/>
                  <a:pt x="729" y="721"/>
                  <a:pt x="729" y="721"/>
                </a:cubicBezTo>
                <a:cubicBezTo>
                  <a:pt x="637" y="721"/>
                  <a:pt x="637" y="721"/>
                  <a:pt x="637" y="721"/>
                </a:cubicBezTo>
                <a:cubicBezTo>
                  <a:pt x="637" y="648"/>
                  <a:pt x="637" y="648"/>
                  <a:pt x="637" y="648"/>
                </a:cubicBezTo>
                <a:cubicBezTo>
                  <a:pt x="869" y="648"/>
                  <a:pt x="869" y="648"/>
                  <a:pt x="869" y="648"/>
                </a:cubicBezTo>
                <a:lnTo>
                  <a:pt x="869" y="794"/>
                </a:lnTo>
                <a:close/>
                <a:moveTo>
                  <a:pt x="1062" y="347"/>
                </a:moveTo>
                <a:cubicBezTo>
                  <a:pt x="1074" y="347"/>
                  <a:pt x="1074" y="347"/>
                  <a:pt x="1074" y="347"/>
                </a:cubicBezTo>
                <a:cubicBezTo>
                  <a:pt x="1084" y="298"/>
                  <a:pt x="1084" y="298"/>
                  <a:pt x="1084" y="298"/>
                </a:cubicBezTo>
                <a:cubicBezTo>
                  <a:pt x="1068" y="290"/>
                  <a:pt x="1041" y="285"/>
                  <a:pt x="1016" y="285"/>
                </a:cubicBezTo>
                <a:cubicBezTo>
                  <a:pt x="944" y="285"/>
                  <a:pt x="895" y="331"/>
                  <a:pt x="895" y="392"/>
                </a:cubicBezTo>
                <a:cubicBezTo>
                  <a:pt x="895" y="451"/>
                  <a:pt x="938" y="493"/>
                  <a:pt x="1007" y="493"/>
                </a:cubicBezTo>
                <a:cubicBezTo>
                  <a:pt x="1041" y="493"/>
                  <a:pt x="1069" y="482"/>
                  <a:pt x="1089" y="464"/>
                </a:cubicBezTo>
                <a:cubicBezTo>
                  <a:pt x="1080" y="453"/>
                  <a:pt x="1080" y="453"/>
                  <a:pt x="1080" y="453"/>
                </a:cubicBezTo>
                <a:cubicBezTo>
                  <a:pt x="1062" y="466"/>
                  <a:pt x="1040" y="473"/>
                  <a:pt x="1018" y="473"/>
                </a:cubicBezTo>
                <a:cubicBezTo>
                  <a:pt x="969" y="473"/>
                  <a:pt x="932" y="440"/>
                  <a:pt x="932" y="383"/>
                </a:cubicBezTo>
                <a:cubicBezTo>
                  <a:pt x="932" y="331"/>
                  <a:pt x="962" y="302"/>
                  <a:pt x="1009" y="302"/>
                </a:cubicBezTo>
                <a:cubicBezTo>
                  <a:pt x="1047" y="302"/>
                  <a:pt x="1062" y="313"/>
                  <a:pt x="1062" y="341"/>
                </a:cubicBezTo>
                <a:lnTo>
                  <a:pt x="1062" y="347"/>
                </a:lnTo>
                <a:close/>
                <a:moveTo>
                  <a:pt x="783" y="303"/>
                </a:moveTo>
                <a:cubicBezTo>
                  <a:pt x="808" y="304"/>
                  <a:pt x="810" y="306"/>
                  <a:pt x="810" y="320"/>
                </a:cubicBezTo>
                <a:cubicBezTo>
                  <a:pt x="810" y="458"/>
                  <a:pt x="810" y="458"/>
                  <a:pt x="810" y="458"/>
                </a:cubicBezTo>
                <a:cubicBezTo>
                  <a:pt x="810" y="471"/>
                  <a:pt x="808" y="473"/>
                  <a:pt x="783" y="474"/>
                </a:cubicBezTo>
                <a:cubicBezTo>
                  <a:pt x="783" y="489"/>
                  <a:pt x="783" y="489"/>
                  <a:pt x="783" y="489"/>
                </a:cubicBezTo>
                <a:cubicBezTo>
                  <a:pt x="872" y="489"/>
                  <a:pt x="872" y="489"/>
                  <a:pt x="872" y="489"/>
                </a:cubicBezTo>
                <a:cubicBezTo>
                  <a:pt x="872" y="474"/>
                  <a:pt x="872" y="474"/>
                  <a:pt x="872" y="474"/>
                </a:cubicBezTo>
                <a:cubicBezTo>
                  <a:pt x="847" y="473"/>
                  <a:pt x="845" y="471"/>
                  <a:pt x="845" y="458"/>
                </a:cubicBezTo>
                <a:cubicBezTo>
                  <a:pt x="845" y="320"/>
                  <a:pt x="845" y="320"/>
                  <a:pt x="845" y="320"/>
                </a:cubicBezTo>
                <a:cubicBezTo>
                  <a:pt x="845" y="306"/>
                  <a:pt x="847" y="304"/>
                  <a:pt x="872" y="303"/>
                </a:cubicBezTo>
                <a:cubicBezTo>
                  <a:pt x="872" y="289"/>
                  <a:pt x="872" y="289"/>
                  <a:pt x="872" y="289"/>
                </a:cubicBezTo>
                <a:cubicBezTo>
                  <a:pt x="783" y="289"/>
                  <a:pt x="783" y="289"/>
                  <a:pt x="783" y="289"/>
                </a:cubicBezTo>
                <a:lnTo>
                  <a:pt x="783" y="303"/>
                </a:lnTo>
                <a:close/>
                <a:moveTo>
                  <a:pt x="731" y="335"/>
                </a:moveTo>
                <a:cubicBezTo>
                  <a:pt x="731" y="308"/>
                  <a:pt x="736" y="303"/>
                  <a:pt x="758" y="303"/>
                </a:cubicBezTo>
                <a:cubicBezTo>
                  <a:pt x="758" y="289"/>
                  <a:pt x="758" y="289"/>
                  <a:pt x="758" y="289"/>
                </a:cubicBezTo>
                <a:cubicBezTo>
                  <a:pt x="686" y="289"/>
                  <a:pt x="686" y="289"/>
                  <a:pt x="686" y="289"/>
                </a:cubicBezTo>
                <a:cubicBezTo>
                  <a:pt x="686" y="303"/>
                  <a:pt x="686" y="303"/>
                  <a:pt x="686" y="303"/>
                </a:cubicBezTo>
                <a:cubicBezTo>
                  <a:pt x="708" y="303"/>
                  <a:pt x="713" y="308"/>
                  <a:pt x="713" y="335"/>
                </a:cubicBezTo>
                <a:cubicBezTo>
                  <a:pt x="713" y="436"/>
                  <a:pt x="713" y="436"/>
                  <a:pt x="713" y="436"/>
                </a:cubicBezTo>
                <a:cubicBezTo>
                  <a:pt x="584" y="289"/>
                  <a:pt x="584" y="289"/>
                  <a:pt x="584" y="289"/>
                </a:cubicBezTo>
                <a:cubicBezTo>
                  <a:pt x="526" y="289"/>
                  <a:pt x="526" y="289"/>
                  <a:pt x="526" y="289"/>
                </a:cubicBezTo>
                <a:cubicBezTo>
                  <a:pt x="528" y="302"/>
                  <a:pt x="528" y="302"/>
                  <a:pt x="528" y="302"/>
                </a:cubicBezTo>
                <a:cubicBezTo>
                  <a:pt x="552" y="306"/>
                  <a:pt x="555" y="308"/>
                  <a:pt x="555" y="329"/>
                </a:cubicBezTo>
                <a:cubicBezTo>
                  <a:pt x="555" y="443"/>
                  <a:pt x="555" y="443"/>
                  <a:pt x="555" y="443"/>
                </a:cubicBezTo>
                <a:cubicBezTo>
                  <a:pt x="555" y="469"/>
                  <a:pt x="550" y="474"/>
                  <a:pt x="528" y="474"/>
                </a:cubicBezTo>
                <a:cubicBezTo>
                  <a:pt x="528" y="489"/>
                  <a:pt x="528" y="489"/>
                  <a:pt x="528" y="489"/>
                </a:cubicBezTo>
                <a:cubicBezTo>
                  <a:pt x="600" y="489"/>
                  <a:pt x="600" y="489"/>
                  <a:pt x="600" y="489"/>
                </a:cubicBezTo>
                <a:cubicBezTo>
                  <a:pt x="600" y="474"/>
                  <a:pt x="600" y="474"/>
                  <a:pt x="600" y="474"/>
                </a:cubicBezTo>
                <a:cubicBezTo>
                  <a:pt x="577" y="474"/>
                  <a:pt x="573" y="469"/>
                  <a:pt x="573" y="443"/>
                </a:cubicBezTo>
                <a:cubicBezTo>
                  <a:pt x="573" y="329"/>
                  <a:pt x="573" y="329"/>
                  <a:pt x="573" y="329"/>
                </a:cubicBezTo>
                <a:cubicBezTo>
                  <a:pt x="716" y="491"/>
                  <a:pt x="716" y="491"/>
                  <a:pt x="716" y="491"/>
                </a:cubicBezTo>
                <a:cubicBezTo>
                  <a:pt x="731" y="491"/>
                  <a:pt x="731" y="491"/>
                  <a:pt x="731" y="491"/>
                </a:cubicBezTo>
                <a:lnTo>
                  <a:pt x="731" y="335"/>
                </a:lnTo>
                <a:close/>
                <a:moveTo>
                  <a:pt x="408" y="303"/>
                </a:moveTo>
                <a:cubicBezTo>
                  <a:pt x="433" y="304"/>
                  <a:pt x="436" y="306"/>
                  <a:pt x="436" y="320"/>
                </a:cubicBezTo>
                <a:cubicBezTo>
                  <a:pt x="436" y="458"/>
                  <a:pt x="436" y="458"/>
                  <a:pt x="436" y="458"/>
                </a:cubicBezTo>
                <a:cubicBezTo>
                  <a:pt x="436" y="471"/>
                  <a:pt x="433" y="473"/>
                  <a:pt x="408" y="474"/>
                </a:cubicBezTo>
                <a:cubicBezTo>
                  <a:pt x="408" y="489"/>
                  <a:pt x="408" y="489"/>
                  <a:pt x="408" y="489"/>
                </a:cubicBezTo>
                <a:cubicBezTo>
                  <a:pt x="498" y="489"/>
                  <a:pt x="498" y="489"/>
                  <a:pt x="498" y="489"/>
                </a:cubicBezTo>
                <a:cubicBezTo>
                  <a:pt x="498" y="474"/>
                  <a:pt x="498" y="474"/>
                  <a:pt x="498" y="474"/>
                </a:cubicBezTo>
                <a:cubicBezTo>
                  <a:pt x="473" y="473"/>
                  <a:pt x="471" y="471"/>
                  <a:pt x="471" y="458"/>
                </a:cubicBezTo>
                <a:cubicBezTo>
                  <a:pt x="471" y="320"/>
                  <a:pt x="471" y="320"/>
                  <a:pt x="471" y="320"/>
                </a:cubicBezTo>
                <a:cubicBezTo>
                  <a:pt x="471" y="306"/>
                  <a:pt x="473" y="304"/>
                  <a:pt x="498" y="303"/>
                </a:cubicBezTo>
                <a:cubicBezTo>
                  <a:pt x="498" y="289"/>
                  <a:pt x="498" y="289"/>
                  <a:pt x="498" y="289"/>
                </a:cubicBezTo>
                <a:cubicBezTo>
                  <a:pt x="408" y="289"/>
                  <a:pt x="408" y="289"/>
                  <a:pt x="408" y="289"/>
                </a:cubicBezTo>
                <a:lnTo>
                  <a:pt x="408" y="303"/>
                </a:lnTo>
                <a:close/>
                <a:moveTo>
                  <a:pt x="390" y="431"/>
                </a:moveTo>
                <a:cubicBezTo>
                  <a:pt x="379" y="431"/>
                  <a:pt x="379" y="431"/>
                  <a:pt x="379" y="431"/>
                </a:cubicBezTo>
                <a:cubicBezTo>
                  <a:pt x="374" y="440"/>
                  <a:pt x="374" y="440"/>
                  <a:pt x="374" y="440"/>
                </a:cubicBezTo>
                <a:cubicBezTo>
                  <a:pt x="362" y="466"/>
                  <a:pt x="352" y="472"/>
                  <a:pt x="329" y="472"/>
                </a:cubicBezTo>
                <a:cubicBezTo>
                  <a:pt x="292" y="472"/>
                  <a:pt x="292" y="472"/>
                  <a:pt x="292" y="472"/>
                </a:cubicBezTo>
                <a:cubicBezTo>
                  <a:pt x="279" y="472"/>
                  <a:pt x="278" y="467"/>
                  <a:pt x="278" y="449"/>
                </a:cubicBezTo>
                <a:cubicBezTo>
                  <a:pt x="278" y="320"/>
                  <a:pt x="278" y="320"/>
                  <a:pt x="278" y="320"/>
                </a:cubicBezTo>
                <a:cubicBezTo>
                  <a:pt x="278" y="306"/>
                  <a:pt x="280" y="303"/>
                  <a:pt x="309" y="303"/>
                </a:cubicBezTo>
                <a:cubicBezTo>
                  <a:pt x="309" y="289"/>
                  <a:pt x="309" y="289"/>
                  <a:pt x="309" y="289"/>
                </a:cubicBezTo>
                <a:cubicBezTo>
                  <a:pt x="217" y="289"/>
                  <a:pt x="217" y="289"/>
                  <a:pt x="217" y="289"/>
                </a:cubicBezTo>
                <a:cubicBezTo>
                  <a:pt x="217" y="303"/>
                  <a:pt x="217" y="303"/>
                  <a:pt x="217" y="303"/>
                </a:cubicBezTo>
                <a:cubicBezTo>
                  <a:pt x="241" y="304"/>
                  <a:pt x="243" y="306"/>
                  <a:pt x="243" y="320"/>
                </a:cubicBezTo>
                <a:cubicBezTo>
                  <a:pt x="243" y="446"/>
                  <a:pt x="243" y="446"/>
                  <a:pt x="243" y="446"/>
                </a:cubicBezTo>
                <a:cubicBezTo>
                  <a:pt x="243" y="469"/>
                  <a:pt x="241" y="471"/>
                  <a:pt x="219" y="475"/>
                </a:cubicBezTo>
                <a:cubicBezTo>
                  <a:pt x="219" y="489"/>
                  <a:pt x="219" y="489"/>
                  <a:pt x="219" y="489"/>
                </a:cubicBezTo>
                <a:cubicBezTo>
                  <a:pt x="379" y="489"/>
                  <a:pt x="379" y="489"/>
                  <a:pt x="379" y="489"/>
                </a:cubicBezTo>
                <a:lnTo>
                  <a:pt x="390" y="431"/>
                </a:lnTo>
                <a:close/>
                <a:moveTo>
                  <a:pt x="167" y="347"/>
                </a:moveTo>
                <a:cubicBezTo>
                  <a:pt x="179" y="347"/>
                  <a:pt x="179" y="347"/>
                  <a:pt x="179" y="347"/>
                </a:cubicBezTo>
                <a:cubicBezTo>
                  <a:pt x="188" y="298"/>
                  <a:pt x="188" y="298"/>
                  <a:pt x="188" y="298"/>
                </a:cubicBezTo>
                <a:cubicBezTo>
                  <a:pt x="172" y="290"/>
                  <a:pt x="146" y="285"/>
                  <a:pt x="120" y="285"/>
                </a:cubicBezTo>
                <a:cubicBezTo>
                  <a:pt x="49" y="285"/>
                  <a:pt x="0" y="331"/>
                  <a:pt x="0" y="392"/>
                </a:cubicBezTo>
                <a:cubicBezTo>
                  <a:pt x="0" y="451"/>
                  <a:pt x="43" y="493"/>
                  <a:pt x="112" y="493"/>
                </a:cubicBezTo>
                <a:cubicBezTo>
                  <a:pt x="146" y="493"/>
                  <a:pt x="174" y="482"/>
                  <a:pt x="193" y="464"/>
                </a:cubicBezTo>
                <a:cubicBezTo>
                  <a:pt x="185" y="453"/>
                  <a:pt x="185" y="453"/>
                  <a:pt x="185" y="453"/>
                </a:cubicBezTo>
                <a:cubicBezTo>
                  <a:pt x="167" y="466"/>
                  <a:pt x="145" y="473"/>
                  <a:pt x="123" y="473"/>
                </a:cubicBezTo>
                <a:cubicBezTo>
                  <a:pt x="74" y="473"/>
                  <a:pt x="37" y="440"/>
                  <a:pt x="37" y="383"/>
                </a:cubicBezTo>
                <a:cubicBezTo>
                  <a:pt x="37" y="331"/>
                  <a:pt x="66" y="302"/>
                  <a:pt x="114" y="302"/>
                </a:cubicBezTo>
                <a:cubicBezTo>
                  <a:pt x="152" y="302"/>
                  <a:pt x="167" y="313"/>
                  <a:pt x="167" y="341"/>
                </a:cubicBezTo>
                <a:lnTo>
                  <a:pt x="167" y="347"/>
                </a:lnTo>
                <a:close/>
                <a:moveTo>
                  <a:pt x="813" y="98"/>
                </a:moveTo>
                <a:cubicBezTo>
                  <a:pt x="813" y="45"/>
                  <a:pt x="840" y="16"/>
                  <a:pt x="884" y="16"/>
                </a:cubicBezTo>
                <a:cubicBezTo>
                  <a:pt x="930" y="16"/>
                  <a:pt x="960" y="50"/>
                  <a:pt x="960" y="109"/>
                </a:cubicBezTo>
                <a:cubicBezTo>
                  <a:pt x="960" y="162"/>
                  <a:pt x="933" y="190"/>
                  <a:pt x="889" y="190"/>
                </a:cubicBezTo>
                <a:cubicBezTo>
                  <a:pt x="843" y="190"/>
                  <a:pt x="813" y="156"/>
                  <a:pt x="813" y="98"/>
                </a:cubicBezTo>
                <a:moveTo>
                  <a:pt x="776" y="107"/>
                </a:moveTo>
                <a:cubicBezTo>
                  <a:pt x="776" y="167"/>
                  <a:pt x="816" y="207"/>
                  <a:pt x="883" y="207"/>
                </a:cubicBezTo>
                <a:cubicBezTo>
                  <a:pt x="951" y="207"/>
                  <a:pt x="997" y="163"/>
                  <a:pt x="997" y="100"/>
                </a:cubicBezTo>
                <a:cubicBezTo>
                  <a:pt x="997" y="40"/>
                  <a:pt x="957" y="0"/>
                  <a:pt x="890" y="0"/>
                </a:cubicBezTo>
                <a:cubicBezTo>
                  <a:pt x="822" y="0"/>
                  <a:pt x="776" y="44"/>
                  <a:pt x="776" y="107"/>
                </a:cubicBezTo>
                <a:moveTo>
                  <a:pt x="714" y="189"/>
                </a:moveTo>
                <a:cubicBezTo>
                  <a:pt x="689" y="188"/>
                  <a:pt x="687" y="186"/>
                  <a:pt x="687" y="172"/>
                </a:cubicBezTo>
                <a:cubicBezTo>
                  <a:pt x="687" y="115"/>
                  <a:pt x="687" y="115"/>
                  <a:pt x="687" y="115"/>
                </a:cubicBezTo>
                <a:cubicBezTo>
                  <a:pt x="743" y="36"/>
                  <a:pt x="743" y="36"/>
                  <a:pt x="743" y="36"/>
                </a:cubicBezTo>
                <a:cubicBezTo>
                  <a:pt x="753" y="22"/>
                  <a:pt x="756" y="18"/>
                  <a:pt x="771" y="18"/>
                </a:cubicBezTo>
                <a:cubicBezTo>
                  <a:pt x="771" y="4"/>
                  <a:pt x="771" y="4"/>
                  <a:pt x="771" y="4"/>
                </a:cubicBezTo>
                <a:cubicBezTo>
                  <a:pt x="702" y="4"/>
                  <a:pt x="702" y="4"/>
                  <a:pt x="702" y="4"/>
                </a:cubicBezTo>
                <a:cubicBezTo>
                  <a:pt x="702" y="17"/>
                  <a:pt x="702" y="17"/>
                  <a:pt x="702" y="17"/>
                </a:cubicBezTo>
                <a:cubicBezTo>
                  <a:pt x="720" y="18"/>
                  <a:pt x="724" y="21"/>
                  <a:pt x="724" y="27"/>
                </a:cubicBezTo>
                <a:cubicBezTo>
                  <a:pt x="724" y="31"/>
                  <a:pt x="722" y="36"/>
                  <a:pt x="718" y="42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40" y="40"/>
                  <a:pt x="640" y="40"/>
                  <a:pt x="640" y="40"/>
                </a:cubicBezTo>
                <a:cubicBezTo>
                  <a:pt x="636" y="34"/>
                  <a:pt x="634" y="31"/>
                  <a:pt x="634" y="27"/>
                </a:cubicBezTo>
                <a:cubicBezTo>
                  <a:pt x="634" y="21"/>
                  <a:pt x="639" y="18"/>
                  <a:pt x="657" y="17"/>
                </a:cubicBezTo>
                <a:cubicBezTo>
                  <a:pt x="657" y="4"/>
                  <a:pt x="657" y="4"/>
                  <a:pt x="657" y="4"/>
                </a:cubicBezTo>
                <a:cubicBezTo>
                  <a:pt x="568" y="4"/>
                  <a:pt x="568" y="4"/>
                  <a:pt x="568" y="4"/>
                </a:cubicBezTo>
                <a:cubicBezTo>
                  <a:pt x="568" y="18"/>
                  <a:pt x="568" y="18"/>
                  <a:pt x="568" y="18"/>
                </a:cubicBezTo>
                <a:cubicBezTo>
                  <a:pt x="581" y="18"/>
                  <a:pt x="585" y="22"/>
                  <a:pt x="595" y="36"/>
                </a:cubicBezTo>
                <a:cubicBezTo>
                  <a:pt x="652" y="117"/>
                  <a:pt x="652" y="117"/>
                  <a:pt x="652" y="117"/>
                </a:cubicBezTo>
                <a:cubicBezTo>
                  <a:pt x="652" y="172"/>
                  <a:pt x="652" y="172"/>
                  <a:pt x="652" y="172"/>
                </a:cubicBezTo>
                <a:cubicBezTo>
                  <a:pt x="652" y="186"/>
                  <a:pt x="650" y="188"/>
                  <a:pt x="625" y="189"/>
                </a:cubicBezTo>
                <a:cubicBezTo>
                  <a:pt x="625" y="203"/>
                  <a:pt x="625" y="203"/>
                  <a:pt x="625" y="203"/>
                </a:cubicBezTo>
                <a:cubicBezTo>
                  <a:pt x="714" y="203"/>
                  <a:pt x="714" y="203"/>
                  <a:pt x="714" y="203"/>
                </a:cubicBezTo>
                <a:lnTo>
                  <a:pt x="714" y="189"/>
                </a:lnTo>
                <a:close/>
                <a:moveTo>
                  <a:pt x="444" y="120"/>
                </a:moveTo>
                <a:cubicBezTo>
                  <a:pt x="476" y="47"/>
                  <a:pt x="476" y="47"/>
                  <a:pt x="476" y="47"/>
                </a:cubicBezTo>
                <a:cubicBezTo>
                  <a:pt x="508" y="120"/>
                  <a:pt x="508" y="120"/>
                  <a:pt x="508" y="120"/>
                </a:cubicBezTo>
                <a:lnTo>
                  <a:pt x="444" y="120"/>
                </a:lnTo>
                <a:close/>
                <a:moveTo>
                  <a:pt x="446" y="189"/>
                </a:moveTo>
                <a:cubicBezTo>
                  <a:pt x="427" y="189"/>
                  <a:pt x="421" y="185"/>
                  <a:pt x="421" y="176"/>
                </a:cubicBezTo>
                <a:cubicBezTo>
                  <a:pt x="421" y="173"/>
                  <a:pt x="423" y="168"/>
                  <a:pt x="425" y="164"/>
                </a:cubicBezTo>
                <a:cubicBezTo>
                  <a:pt x="437" y="136"/>
                  <a:pt x="437" y="136"/>
                  <a:pt x="437" y="136"/>
                </a:cubicBezTo>
                <a:cubicBezTo>
                  <a:pt x="515" y="136"/>
                  <a:pt x="515" y="136"/>
                  <a:pt x="515" y="136"/>
                </a:cubicBezTo>
                <a:cubicBezTo>
                  <a:pt x="528" y="167"/>
                  <a:pt x="528" y="167"/>
                  <a:pt x="528" y="167"/>
                </a:cubicBezTo>
                <a:cubicBezTo>
                  <a:pt x="530" y="171"/>
                  <a:pt x="531" y="175"/>
                  <a:pt x="531" y="178"/>
                </a:cubicBezTo>
                <a:cubicBezTo>
                  <a:pt x="531" y="186"/>
                  <a:pt x="526" y="189"/>
                  <a:pt x="509" y="189"/>
                </a:cubicBezTo>
                <a:cubicBezTo>
                  <a:pt x="509" y="203"/>
                  <a:pt x="509" y="203"/>
                  <a:pt x="509" y="203"/>
                </a:cubicBezTo>
                <a:cubicBezTo>
                  <a:pt x="591" y="203"/>
                  <a:pt x="591" y="203"/>
                  <a:pt x="591" y="203"/>
                </a:cubicBezTo>
                <a:cubicBezTo>
                  <a:pt x="591" y="189"/>
                  <a:pt x="591" y="189"/>
                  <a:pt x="591" y="189"/>
                </a:cubicBezTo>
                <a:cubicBezTo>
                  <a:pt x="576" y="188"/>
                  <a:pt x="574" y="185"/>
                  <a:pt x="567" y="169"/>
                </a:cubicBezTo>
                <a:cubicBezTo>
                  <a:pt x="492" y="1"/>
                  <a:pt x="492" y="1"/>
                  <a:pt x="492" y="1"/>
                </a:cubicBezTo>
                <a:cubicBezTo>
                  <a:pt x="478" y="1"/>
                  <a:pt x="478" y="1"/>
                  <a:pt x="478" y="1"/>
                </a:cubicBezTo>
                <a:cubicBezTo>
                  <a:pt x="403" y="169"/>
                  <a:pt x="403" y="169"/>
                  <a:pt x="403" y="169"/>
                </a:cubicBezTo>
                <a:cubicBezTo>
                  <a:pt x="397" y="185"/>
                  <a:pt x="394" y="188"/>
                  <a:pt x="379" y="189"/>
                </a:cubicBezTo>
                <a:cubicBezTo>
                  <a:pt x="379" y="203"/>
                  <a:pt x="379" y="203"/>
                  <a:pt x="379" y="203"/>
                </a:cubicBezTo>
                <a:cubicBezTo>
                  <a:pt x="446" y="203"/>
                  <a:pt x="446" y="203"/>
                  <a:pt x="446" y="203"/>
                </a:cubicBezTo>
                <a:lnTo>
                  <a:pt x="446" y="189"/>
                </a:lnTo>
                <a:close/>
                <a:moveTo>
                  <a:pt x="164" y="189"/>
                </a:moveTo>
                <a:cubicBezTo>
                  <a:pt x="142" y="189"/>
                  <a:pt x="137" y="184"/>
                  <a:pt x="137" y="157"/>
                </a:cubicBezTo>
                <a:cubicBezTo>
                  <a:pt x="137" y="42"/>
                  <a:pt x="137" y="42"/>
                  <a:pt x="137" y="42"/>
                </a:cubicBezTo>
                <a:cubicBezTo>
                  <a:pt x="216" y="197"/>
                  <a:pt x="216" y="197"/>
                  <a:pt x="216" y="197"/>
                </a:cubicBezTo>
                <a:cubicBezTo>
                  <a:pt x="223" y="197"/>
                  <a:pt x="223" y="197"/>
                  <a:pt x="223" y="197"/>
                </a:cubicBezTo>
                <a:cubicBezTo>
                  <a:pt x="301" y="42"/>
                  <a:pt x="301" y="42"/>
                  <a:pt x="301" y="42"/>
                </a:cubicBezTo>
                <a:cubicBezTo>
                  <a:pt x="301" y="172"/>
                  <a:pt x="301" y="172"/>
                  <a:pt x="301" y="172"/>
                </a:cubicBezTo>
                <a:cubicBezTo>
                  <a:pt x="301" y="186"/>
                  <a:pt x="299" y="188"/>
                  <a:pt x="276" y="189"/>
                </a:cubicBezTo>
                <a:cubicBezTo>
                  <a:pt x="276" y="203"/>
                  <a:pt x="276" y="203"/>
                  <a:pt x="276" y="203"/>
                </a:cubicBezTo>
                <a:cubicBezTo>
                  <a:pt x="362" y="203"/>
                  <a:pt x="362" y="203"/>
                  <a:pt x="362" y="203"/>
                </a:cubicBezTo>
                <a:cubicBezTo>
                  <a:pt x="362" y="189"/>
                  <a:pt x="362" y="189"/>
                  <a:pt x="362" y="189"/>
                </a:cubicBezTo>
                <a:cubicBezTo>
                  <a:pt x="338" y="188"/>
                  <a:pt x="336" y="186"/>
                  <a:pt x="336" y="172"/>
                </a:cubicBezTo>
                <a:cubicBezTo>
                  <a:pt x="336" y="34"/>
                  <a:pt x="336" y="34"/>
                  <a:pt x="336" y="34"/>
                </a:cubicBezTo>
                <a:cubicBezTo>
                  <a:pt x="336" y="21"/>
                  <a:pt x="338" y="19"/>
                  <a:pt x="362" y="18"/>
                </a:cubicBezTo>
                <a:cubicBezTo>
                  <a:pt x="362" y="4"/>
                  <a:pt x="362" y="4"/>
                  <a:pt x="362" y="4"/>
                </a:cubicBezTo>
                <a:cubicBezTo>
                  <a:pt x="302" y="4"/>
                  <a:pt x="302" y="4"/>
                  <a:pt x="302" y="4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156" y="4"/>
                  <a:pt x="156" y="4"/>
                  <a:pt x="156" y="4"/>
                </a:cubicBezTo>
                <a:cubicBezTo>
                  <a:pt x="92" y="4"/>
                  <a:pt x="92" y="4"/>
                  <a:pt x="92" y="4"/>
                </a:cubicBezTo>
                <a:cubicBezTo>
                  <a:pt x="92" y="17"/>
                  <a:pt x="92" y="17"/>
                  <a:pt x="92" y="17"/>
                </a:cubicBezTo>
                <a:cubicBezTo>
                  <a:pt x="115" y="20"/>
                  <a:pt x="119" y="22"/>
                  <a:pt x="119" y="47"/>
                </a:cubicBezTo>
                <a:cubicBezTo>
                  <a:pt x="119" y="157"/>
                  <a:pt x="119" y="157"/>
                  <a:pt x="119" y="157"/>
                </a:cubicBezTo>
                <a:cubicBezTo>
                  <a:pt x="119" y="184"/>
                  <a:pt x="114" y="189"/>
                  <a:pt x="92" y="18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64" y="203"/>
                  <a:pt x="164" y="203"/>
                  <a:pt x="164" y="203"/>
                </a:cubicBezTo>
                <a:lnTo>
                  <a:pt x="164" y="189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7224713" y="0"/>
            <a:ext cx="4964112" cy="68580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973138" y="672465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47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57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52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o 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1774" y="2733676"/>
            <a:ext cx="4452939" cy="1371600"/>
          </a:xfrm>
        </p:spPr>
        <p:txBody>
          <a:bodyPr anchor="ctr" anchorCtr="0"/>
          <a:lstStyle>
            <a:lvl1pPr algn="l">
              <a:defRPr sz="4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360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8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24052" y="536576"/>
            <a:ext cx="2742486" cy="54356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138" y="536576"/>
            <a:ext cx="7592510" cy="5435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4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4EE2334-E226-5A48-BC65-85802BD2CBB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88825" cy="64389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440" tIns="9144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D8117D"/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or select box to paste picture.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220D207-65D8-494D-BE41-8A91CB675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441" y="6438900"/>
            <a:ext cx="301673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F446437-CA60-D240-9E75-B4BA0C42EE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162" y="6438900"/>
            <a:ext cx="3961368" cy="4191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optional section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2EBBFE-485B-7344-A964-D1FEAB45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8" y="2853690"/>
            <a:ext cx="10969943" cy="731520"/>
          </a:xfrm>
        </p:spPr>
        <p:txBody>
          <a:bodyPr/>
          <a:lstStyle>
            <a:lvl1pPr>
              <a:defRPr sz="599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02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 - Dark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D794E-5034-ED49-8F15-BD9449177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442" y="2062014"/>
            <a:ext cx="4263041" cy="3462486"/>
          </a:xfrm>
        </p:spPr>
        <p:txBody>
          <a:bodyPr lIns="0" tIns="640080" rIns="365760" bIns="320040" anchor="b" anchorCtr="0">
            <a:normAutofit/>
          </a:bodyPr>
          <a:lstStyle>
            <a:lvl1pPr>
              <a:lnSpc>
                <a:spcPct val="90000"/>
              </a:lnSpc>
              <a:defRPr sz="5998" b="0" i="0" spc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add divider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F223CA-2916-7448-B09C-AB268E79CB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42" y="5524501"/>
            <a:ext cx="4263041" cy="492443"/>
          </a:xfrm>
          <a:prstGeom prst="rect">
            <a:avLst/>
          </a:prstGeom>
        </p:spPr>
        <p:txBody>
          <a:bodyPr lIns="0" tIns="0" rIns="457200" bIns="0"/>
          <a:lstStyle>
            <a:lvl1pPr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insert optional speaker name </a:t>
            </a:r>
            <a:br>
              <a:rPr lang="en-US"/>
            </a:br>
            <a:r>
              <a:rPr lang="en-US"/>
              <a:t>or section subtitle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8FE38007-CC4B-CD4F-A33E-8D5E1A81080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2482" y="0"/>
            <a:ext cx="731634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lIns="91440" tIns="91440" rIns="0" bIns="0">
            <a:noAutofit/>
          </a:bodyPr>
          <a:lstStyle>
            <a:lvl1pPr>
              <a:defRPr sz="1200" b="0">
                <a:solidFill>
                  <a:srgbClr val="D8117D"/>
                </a:solidFill>
              </a:defRPr>
            </a:lvl1pPr>
          </a:lstStyle>
          <a:p>
            <a:r>
              <a:rPr lang="en-US" dirty="0"/>
              <a:t>Click icon to add picture or select box to paste picture.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0FD5F25-056D-5B49-9CE0-06D170A6D8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3295" y="6057900"/>
            <a:ext cx="4266089" cy="424732"/>
          </a:xfrm>
          <a:prstGeom prst="rect">
            <a:avLst/>
          </a:prstGeom>
        </p:spPr>
        <p:txBody>
          <a:bodyPr/>
          <a:lstStyle>
            <a:lvl1pPr marL="0" marR="0" indent="0" algn="r" defTabSz="91412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1" i="0" u="none" strike="noStrike" kern="1200" cap="none" spc="9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Mayo Clinic:  Anywhere. Simple. Seamless. Personal.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2FA6-4FE9-8444-B545-554D8E5236F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751060" y="0"/>
            <a:ext cx="2437765" cy="3238500"/>
          </a:xfrm>
          <a:prstGeom prst="rect">
            <a:avLst/>
          </a:prstGeom>
        </p:spPr>
        <p:txBody>
          <a:bodyPr tIns="0" rIns="457200" bIns="18288" anchor="b" anchorCtr="0"/>
          <a:lstStyle>
            <a:lvl1pPr algn="r">
              <a:defRPr sz="22393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276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C9B5B-B21A-D84E-9208-B8B1F7A077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5078" y="1317436"/>
            <a:ext cx="6515091" cy="378943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>
              <a:spcAft>
                <a:spcPts val="1200"/>
              </a:spcAft>
              <a:defRPr sz="1799">
                <a:solidFill>
                  <a:schemeClr val="tx1"/>
                </a:solidFill>
              </a:defRPr>
            </a:lvl1pPr>
            <a:lvl2pPr>
              <a:defRPr sz="2199"/>
            </a:lvl2pPr>
          </a:lstStyle>
          <a:p>
            <a:r>
              <a:rPr lang="en-US"/>
              <a:t>Topic  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Presenter</a:t>
            </a:r>
          </a:p>
          <a:p>
            <a:r>
              <a:rPr lang="en-US"/>
              <a:t>Topic  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Presenter</a:t>
            </a:r>
          </a:p>
          <a:p>
            <a:r>
              <a:rPr lang="en-US"/>
              <a:t>Topic  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Presenter</a:t>
            </a:r>
          </a:p>
          <a:p>
            <a:r>
              <a:rPr lang="en-US"/>
              <a:t>Topic  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Presenter</a:t>
            </a:r>
          </a:p>
          <a:p>
            <a:r>
              <a:rPr lang="en-US"/>
              <a:t>Topic  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Presenter</a:t>
            </a:r>
          </a:p>
          <a:p>
            <a:r>
              <a:rPr lang="en-US"/>
              <a:t>Topic  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Presenter</a:t>
            </a:r>
          </a:p>
          <a:p>
            <a:r>
              <a:rPr lang="en-US"/>
              <a:t>Topic  </a:t>
            </a:r>
            <a:r>
              <a:rPr lang="en-US">
                <a:solidFill>
                  <a:schemeClr val="accent1"/>
                </a:solidFill>
              </a:rPr>
              <a:t>|</a:t>
            </a:r>
            <a:r>
              <a:rPr lang="en-US"/>
              <a:t>  Presenter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2F30E4-C070-5944-B4C4-A49B61F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441" y="6438900"/>
            <a:ext cx="301673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CA1B6A-761D-8E4B-BB5A-986BA1A1E7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162" y="6438900"/>
            <a:ext cx="3961368" cy="4191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optional section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FA952C-0620-F84D-B496-178EDCA4DA51}"/>
              </a:ext>
            </a:extLst>
          </p:cNvPr>
          <p:cNvCxnSpPr>
            <a:cxnSpLocks/>
          </p:cNvCxnSpPr>
          <p:nvPr userDrawn="1"/>
        </p:nvCxnSpPr>
        <p:spPr>
          <a:xfrm>
            <a:off x="3872374" y="1171898"/>
            <a:ext cx="0" cy="4114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CDC0E0AE-F182-2749-8966-94E8F1E5B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657" y="2718541"/>
            <a:ext cx="2780234" cy="987227"/>
          </a:xfrm>
        </p:spPr>
        <p:txBody>
          <a:bodyPr bIns="0" anchor="ctr" anchorCtr="0"/>
          <a:lstStyle>
            <a:lvl1pPr>
              <a:defRPr sz="4999"/>
            </a:lvl1pPr>
          </a:lstStyle>
          <a:p>
            <a:r>
              <a:rPr lang="en-US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1335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2F30E4-C070-5944-B4C4-A49B61F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441" y="6438900"/>
            <a:ext cx="301673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CA1B6A-761D-8E4B-BB5A-986BA1A1E7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162" y="6438900"/>
            <a:ext cx="3961368" cy="4191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optional section 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43DECE0-DF5C-F74F-8A27-1B28DF9822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961" y="228600"/>
            <a:ext cx="10969943" cy="230832"/>
          </a:xfrm>
          <a:prstGeom prst="rect">
            <a:avLst/>
          </a:prstGeom>
        </p:spPr>
        <p:txBody>
          <a:bodyPr lIns="0" tIns="0" bIns="0" anchor="ctr" anchorCtr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optional audience/group/team identifier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8549B90-1DBC-BB4D-A3AB-D803588E95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280160"/>
            <a:ext cx="9141619" cy="599168"/>
          </a:xfrm>
          <a:prstGeom prst="rect">
            <a:avLst/>
          </a:prstGeom>
        </p:spPr>
        <p:txBody>
          <a:bodyPr lIns="18288" tIns="91440" bIns="9144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optional subhead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4A649AC-2A91-FA4C-BCCE-4B259156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37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No Image - 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EA31DC-B78C-904E-ADCF-154EC3AD4C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7758" y="1866202"/>
            <a:ext cx="9065439" cy="876999"/>
          </a:xfrm>
        </p:spPr>
        <p:txBody>
          <a:bodyPr tIns="45720" bIns="91440" anchor="t" anchorCtr="0"/>
          <a:lstStyle>
            <a:lvl1pPr>
              <a:lnSpc>
                <a:spcPct val="90000"/>
              </a:lnSpc>
              <a:defRPr sz="4999" b="0" i="0"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add headline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C9B5B-B21A-D84E-9208-B8B1F7A077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37758" y="2853145"/>
            <a:ext cx="6604818" cy="578620"/>
          </a:xfrm>
          <a:prstGeom prst="rect">
            <a:avLst/>
          </a:prstGeom>
        </p:spPr>
        <p:txBody>
          <a:bodyPr wrap="square" lIns="0" tIns="118872" rIns="0" bIns="118872">
            <a:noAutofit/>
          </a:bodyPr>
          <a:lstStyle>
            <a:lvl1pPr>
              <a:defRPr sz="2199">
                <a:solidFill>
                  <a:schemeClr val="tx1"/>
                </a:solidFill>
              </a:defRPr>
            </a:lvl1pPr>
            <a:lvl2pPr>
              <a:defRPr sz="2199"/>
            </a:lvl2pPr>
          </a:lstStyle>
          <a:p>
            <a:pPr lvl="0"/>
            <a:r>
              <a:rPr lang="en-US"/>
              <a:t>Click to add large body copy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2F30E4-C070-5944-B4C4-A49B61F1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441" y="6438900"/>
            <a:ext cx="301673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2CA1B6A-761D-8E4B-BB5A-986BA1A1E7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162" y="6438900"/>
            <a:ext cx="3961368" cy="4191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optional section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FA952C-0620-F84D-B496-178EDCA4DA51}"/>
              </a:ext>
            </a:extLst>
          </p:cNvPr>
          <p:cNvCxnSpPr>
            <a:cxnSpLocks/>
          </p:cNvCxnSpPr>
          <p:nvPr userDrawn="1"/>
        </p:nvCxnSpPr>
        <p:spPr>
          <a:xfrm>
            <a:off x="2133044" y="1866900"/>
            <a:ext cx="0" cy="291908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78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8" y="1590674"/>
            <a:ext cx="9998921" cy="43891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5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/40 Icon Content /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3B6F500-346F-8140-BD7A-195FAC5344B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6344" y="1"/>
            <a:ext cx="4872482" cy="64389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lIns="91440" tIns="91440">
            <a:noAutofit/>
          </a:bodyPr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="0">
                <a:solidFill>
                  <a:srgbClr val="D8117D"/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or select box to paste picture.</a:t>
            </a:r>
          </a:p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BEBB590-A7F5-054A-893A-BF9DBA47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441" y="6438900"/>
            <a:ext cx="301673" cy="419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EA1DB9B-1CAF-D945-8B99-917CA8691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162" y="6438900"/>
            <a:ext cx="3961368" cy="419100"/>
          </a:xfrm>
          <a:prstGeom prst="rect">
            <a:avLst/>
          </a:prstGeom>
        </p:spPr>
        <p:txBody>
          <a:bodyPr tIns="0" bIns="0" anchor="ctr">
            <a:noAutofit/>
          </a:bodyPr>
          <a:lstStyle>
            <a:lvl1pPr>
              <a:defRPr sz="1000" b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optional section 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C657C8-7E77-254A-83CB-E9BC8FB60D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962" y="228600"/>
            <a:ext cx="6063940" cy="230832"/>
          </a:xfrm>
          <a:prstGeom prst="rect">
            <a:avLst/>
          </a:prstGeom>
        </p:spPr>
        <p:txBody>
          <a:bodyPr lIns="0" tIns="0" bIns="0" anchor="ctr" anchorCtr="0">
            <a:noAutofit/>
          </a:bodyPr>
          <a:lstStyle>
            <a:lvl1pPr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optional audience/group/team identifier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EC7644-BA00-CE4F-AB4C-393F5715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44864"/>
            <a:ext cx="6063941" cy="731520"/>
          </a:xfrm>
        </p:spPr>
        <p:txBody>
          <a:bodyPr/>
          <a:lstStyle/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EFE8B-182C-CE4E-B603-A57DC8E041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44756" y="1816956"/>
            <a:ext cx="4936474" cy="64008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75F7C10-1C1C-1747-B67E-6F19990642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44756" y="2608184"/>
            <a:ext cx="4936474" cy="64008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434B9BE-B33E-9E44-A18B-65DD99D1DAA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44756" y="3399412"/>
            <a:ext cx="4936474" cy="64008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C821118-1BC5-5042-ABC5-A2CE81E3C26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4756" y="4190640"/>
            <a:ext cx="4936474" cy="64008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05CFFC6-1047-3949-961D-CE351547DC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44756" y="4981868"/>
            <a:ext cx="4936474" cy="64008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2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and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5100217"/>
            <a:ext cx="2286000" cy="1244022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973138" y="4817742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24"/>
          </p:nvPr>
        </p:nvSpPr>
        <p:spPr>
          <a:xfrm>
            <a:off x="973138" y="1866900"/>
            <a:ext cx="9998921" cy="552450"/>
          </a:xfrm>
        </p:spPr>
        <p:txBody>
          <a:bodyPr tIns="91440"/>
          <a:lstStyle>
            <a:lvl1pPr marL="0" indent="0">
              <a:spcBef>
                <a:spcPts val="0"/>
              </a:spcBef>
              <a:buNone/>
              <a:defRPr sz="2000"/>
            </a:lvl1pPr>
            <a:lvl2pPr>
              <a:defRPr sz="2000"/>
            </a:lvl2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/>
          </p:nvPr>
        </p:nvSpPr>
        <p:spPr>
          <a:xfrm>
            <a:off x="973244" y="1597025"/>
            <a:ext cx="10001397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26"/>
          </p:nvPr>
        </p:nvSpPr>
        <p:spPr>
          <a:xfrm>
            <a:off x="973138" y="3265997"/>
            <a:ext cx="9998921" cy="923925"/>
          </a:xfrm>
        </p:spPr>
        <p:txBody>
          <a:bodyPr tIns="9144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 marL="1371600" indent="0"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27"/>
          </p:nvPr>
        </p:nvSpPr>
        <p:spPr>
          <a:xfrm>
            <a:off x="973244" y="2993244"/>
            <a:ext cx="10001397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FCC8D01A-387E-4280-BAC9-38B7E85D8FA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46656" y="5100217"/>
            <a:ext cx="2286000" cy="1244022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F7757D34-B5B7-47AD-AE62-7CA370616FC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6656" y="4817742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88BF64C8-02FA-4776-8DE9-948D42CD38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20173" y="5100217"/>
            <a:ext cx="2286000" cy="1244022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4F53157F-C018-4A4C-82A0-9761BBAC5B2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20173" y="4817742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BE2011B3-D7FA-47F6-B7B0-F9FE6EA46C1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684264" y="5100217"/>
            <a:ext cx="2286000" cy="1244022"/>
          </a:xfrm>
        </p:spPr>
        <p:txBody>
          <a:bodyPr tIns="91440" bIns="45720"/>
          <a:lstStyle>
            <a:lvl1pPr marL="171450" indent="-171450">
              <a:spcBef>
                <a:spcPts val="600"/>
              </a:spcBef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DBAA90D9-8B22-4EB3-AB4B-DA12D85F0CC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684264" y="4817742"/>
            <a:ext cx="2286000" cy="274320"/>
          </a:xfrm>
        </p:spPr>
        <p:txBody>
          <a:bodyPr bIns="0" anchor="t" anchorCtr="0"/>
          <a:lstStyle>
            <a:lvl1pPr marL="0" indent="0">
              <a:buNone/>
              <a:defRPr b="1"/>
            </a:lvl1pPr>
            <a:lvl2pPr marL="457200" indent="0">
              <a:buNone/>
              <a:defRPr b="1"/>
            </a:lvl2pPr>
            <a:lvl3pPr marL="914400" indent="0">
              <a:buNone/>
              <a:defRPr b="1"/>
            </a:lvl3pPr>
            <a:lvl4pPr marL="1371600" indent="0">
              <a:buNone/>
              <a:defRPr b="1"/>
            </a:lvl4pPr>
            <a:lvl5pPr marL="1828800" indent="0">
              <a:buNone/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969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 black_gray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416425" y="0"/>
            <a:ext cx="7772400" cy="6858000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2366169"/>
            <a:ext cx="3065462" cy="2125663"/>
          </a:xfrm>
        </p:spPr>
        <p:txBody>
          <a:bodyPr tIns="0" bIns="0" anchor="ctr" anchorCtr="0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624964" y="3362325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4991100" y="1597026"/>
            <a:ext cx="6678613" cy="3663950"/>
          </a:xfrm>
        </p:spPr>
        <p:txBody>
          <a:bodyPr vert="horz" lIns="0" tIns="0" rIns="0" bIns="0" rtlCol="0" anchor="ctr" anchorCtr="0">
            <a:noAutofit/>
          </a:bodyPr>
          <a:lstStyle>
            <a:lvl1pPr marL="174625" indent="-174625">
              <a:lnSpc>
                <a:spcPct val="125000"/>
              </a:lnSpc>
              <a:buFont typeface="Arial" panose="020B0604020202020204" pitchFamily="34" charset="0"/>
              <a:buChar char="•"/>
              <a:defRPr lang="en-US" sz="2400" dirty="0" smtClean="0">
                <a:solidFill>
                  <a:schemeClr val="tx1"/>
                </a:solidFill>
              </a:defRPr>
            </a:lvl1pPr>
            <a:lvl2pPr marL="457200" indent="0">
              <a:buClr>
                <a:schemeClr val="tx1"/>
              </a:buClr>
              <a:buNone/>
              <a:defRPr lang="en-US" sz="2200" dirty="0" smtClean="0"/>
            </a:lvl2pPr>
            <a:lvl3pPr marL="914400" indent="0">
              <a:buClr>
                <a:schemeClr val="tx1"/>
              </a:buClr>
              <a:buNone/>
              <a:defRPr lang="en-US" sz="2200" dirty="0" smtClean="0"/>
            </a:lvl3pPr>
            <a:lvl4pPr marL="1371600" indent="0">
              <a:buClr>
                <a:schemeClr val="tx1"/>
              </a:buClr>
              <a:buNone/>
              <a:defRPr lang="en-US" sz="2200" dirty="0" smtClean="0"/>
            </a:lvl4pPr>
            <a:lvl5pPr marL="1828800" indent="0">
              <a:buClr>
                <a:schemeClr val="tx1"/>
              </a:buClr>
              <a:buNone/>
              <a:defRPr lang="en-US" sz="2200" dirty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4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91100" y="0"/>
            <a:ext cx="71977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8" y="2366169"/>
            <a:ext cx="3656012" cy="2125663"/>
          </a:xfrm>
        </p:spPr>
        <p:txBody>
          <a:bodyPr tIns="0" bIns="0" anchor="ctr" anchorCtr="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73138" y="4838700"/>
            <a:ext cx="3665537" cy="12763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3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_blu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9048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89777" y="0"/>
            <a:ext cx="6099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1338" y="536575"/>
            <a:ext cx="11125200" cy="580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1077914"/>
            <a:ext cx="10007600" cy="5873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9" y="2132013"/>
            <a:ext cx="10007600" cy="3668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4618" y="6135688"/>
            <a:ext cx="8735325" cy="365760"/>
          </a:xfrm>
          <a:prstGeom prst="rect">
            <a:avLst/>
          </a:prstGeom>
        </p:spPr>
        <p:txBody>
          <a:bodyPr vert="horz" lIns="0" tIns="45724" rIns="0" bIns="0" rtlCol="0" anchor="t" anchorCtr="0"/>
          <a:lstStyle>
            <a:lvl1pPr algn="r">
              <a:lnSpc>
                <a:spcPct val="9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bg2"/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bg2"/>
                </a:solidFill>
              </a:rPr>
              <a:pPr lvl="0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25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_black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60990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89777" y="0"/>
            <a:ext cx="60990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41338" y="536575"/>
            <a:ext cx="11125200" cy="580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3139" y="1077914"/>
            <a:ext cx="10007600" cy="587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139" y="2132013"/>
            <a:ext cx="10007600" cy="36687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5F197-B1B8-4584-8B75-5D45B647D250}" type="datetimeFigureOut">
              <a:rPr lang="en-US" smtClean="0"/>
              <a:t>9/18/2022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4618" y="6135688"/>
            <a:ext cx="8735325" cy="365760"/>
          </a:xfrm>
          <a:prstGeom prst="rect">
            <a:avLst/>
          </a:prstGeom>
        </p:spPr>
        <p:txBody>
          <a:bodyPr vert="horz" lIns="0" tIns="45724" rIns="0" bIns="0" rtlCol="0" anchor="t" anchorCtr="0"/>
          <a:lstStyle>
            <a:lvl1pPr algn="r">
              <a:lnSpc>
                <a:spcPct val="9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973138" y="0"/>
            <a:ext cx="3383280" cy="133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bg2"/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bg2"/>
                </a:solidFill>
              </a:rPr>
              <a:pPr lvl="0"/>
              <a:t>‹#›</a:t>
            </a:fld>
            <a:endParaRPr lang="en-US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3138" y="536575"/>
            <a:ext cx="9998921" cy="587375"/>
          </a:xfrm>
          <a:prstGeom prst="rect">
            <a:avLst/>
          </a:prstGeom>
        </p:spPr>
        <p:txBody>
          <a:bodyPr vert="horz" lIns="0" tIns="45724" rIns="0" bIns="45724" rtlCol="0" anchor="t" anchorCtr="0">
            <a:no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138" y="1597025"/>
            <a:ext cx="9998921" cy="4389120"/>
          </a:xfrm>
          <a:prstGeom prst="rect">
            <a:avLst/>
          </a:prstGeom>
        </p:spPr>
        <p:txBody>
          <a:bodyPr vert="horz" lIns="0" tIns="0" rIns="0" bIns="45724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11230" y="6528816"/>
            <a:ext cx="877595" cy="109728"/>
          </a:xfrm>
          <a:prstGeom prst="rect">
            <a:avLst/>
          </a:prstGeom>
        </p:spPr>
        <p:txBody>
          <a:bodyPr vert="horz" lIns="91448" tIns="0" rIns="91448" bIns="0" rtlCol="0"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65F197-B1B8-4584-8B75-5D45B647D250}" type="datetimeFigureOut">
              <a:rPr lang="en-US" smtClean="0"/>
              <a:pPr/>
              <a:t>9/18/2022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4618" y="6135688"/>
            <a:ext cx="9431920" cy="365760"/>
          </a:xfrm>
          <a:prstGeom prst="rect">
            <a:avLst/>
          </a:prstGeom>
        </p:spPr>
        <p:txBody>
          <a:bodyPr vert="horz" lIns="0" tIns="45724" rIns="0" bIns="0" rtlCol="0" anchor="b" anchorCtr="0"/>
          <a:lstStyle>
            <a:lvl1pPr algn="r">
              <a:lnSpc>
                <a:spcPct val="9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20100" y="6657947"/>
            <a:ext cx="3768726" cy="200053"/>
          </a:xfrm>
          <a:prstGeom prst="rect">
            <a:avLst/>
          </a:prstGeom>
        </p:spPr>
        <p:txBody>
          <a:bodyPr vert="horz" lIns="91448" tIns="45724" rIns="91448" bIns="45724" rtlCol="0" anchor="ctr">
            <a:noAutofit/>
          </a:bodyPr>
          <a:lstStyle>
            <a:defPPr>
              <a:defRPr lang="en-US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r>
              <a:rPr lang="en-US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©2021 Mayo Foundation for Medical Education and Research  |  slide-</a:t>
            </a:r>
            <a:fld id="{D445C29B-035B-48ED-941F-A66A11A8A322}" type="slidenum">
              <a:rPr lang="en-US" sz="7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lvl="0"/>
              <a:t>‹#›</a:t>
            </a:fld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81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95" r:id="rId2"/>
    <p:sldLayoutId id="2147483712" r:id="rId3"/>
    <p:sldLayoutId id="2147483662" r:id="rId4"/>
    <p:sldLayoutId id="2147483699" r:id="rId5"/>
    <p:sldLayoutId id="2147483714" r:id="rId6"/>
    <p:sldLayoutId id="2147483698" r:id="rId7"/>
    <p:sldLayoutId id="2147483681" r:id="rId8"/>
    <p:sldLayoutId id="2147483682" r:id="rId9"/>
    <p:sldLayoutId id="2147483684" r:id="rId10"/>
    <p:sldLayoutId id="2147483683" r:id="rId11"/>
    <p:sldLayoutId id="2147483704" r:id="rId12"/>
    <p:sldLayoutId id="2147483709" r:id="rId13"/>
    <p:sldLayoutId id="2147483705" r:id="rId14"/>
    <p:sldLayoutId id="2147483708" r:id="rId15"/>
    <p:sldLayoutId id="2147483685" r:id="rId16"/>
    <p:sldLayoutId id="2147483675" r:id="rId17"/>
    <p:sldLayoutId id="2147483686" r:id="rId18"/>
    <p:sldLayoutId id="2147483710" r:id="rId19"/>
    <p:sldLayoutId id="2147483687" r:id="rId20"/>
    <p:sldLayoutId id="2147483688" r:id="rId21"/>
    <p:sldLayoutId id="2147483692" r:id="rId22"/>
    <p:sldLayoutId id="2147483694" r:id="rId23"/>
    <p:sldLayoutId id="2147483664" r:id="rId24"/>
    <p:sldLayoutId id="2147483700" r:id="rId25"/>
    <p:sldLayoutId id="2147483665" r:id="rId26"/>
    <p:sldLayoutId id="2147483696" r:id="rId27"/>
    <p:sldLayoutId id="2147483697" r:id="rId28"/>
    <p:sldLayoutId id="2147483666" r:id="rId29"/>
    <p:sldLayoutId id="2147483701" r:id="rId30"/>
    <p:sldLayoutId id="2147483667" r:id="rId31"/>
    <p:sldLayoutId id="2147483670" r:id="rId32"/>
    <p:sldLayoutId id="2147483671" r:id="rId33"/>
    <p:sldLayoutId id="2147483672" r:id="rId34"/>
    <p:sldLayoutId id="2147483715" r:id="rId35"/>
    <p:sldLayoutId id="2147483717" r:id="rId36"/>
    <p:sldLayoutId id="2147483718" r:id="rId37"/>
    <p:sldLayoutId id="2147483719" r:id="rId38"/>
    <p:sldLayoutId id="2147483720" r:id="rId39"/>
    <p:sldLayoutId id="2147483721" r:id="rId40"/>
  </p:sldLayoutIdLst>
  <p:txStyles>
    <p:titleStyle>
      <a:lvl1pPr algn="l" defTabSz="914484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84" rtl="0" eaLnBrk="1" latinLnBrk="0" hangingPunct="1">
        <a:lnSpc>
          <a:spcPct val="90000"/>
        </a:lnSpc>
        <a:spcBef>
          <a:spcPts val="15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84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30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2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4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6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1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5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8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09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2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6" algn="l" defTabSz="9144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sc.pb.unizin.org/technicalpm/chapter/project-initiation-scope-and-structure/figure-3-3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rebus.community/media-innovation-and-entrepreneurship/chapter/product-management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machinelearningparatodos.com/mi-opinion-sobre-el-sector-de-la-ciencia-de-datos/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flickr.com/photos/rosenfeldmedia/35473617070/in/photostream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oudeis.co/blog/2020/waterfall-instinct/" TargetMode="External"/><Relationship Id="rId5" Type="http://schemas.openxmlformats.org/officeDocument/2006/relationships/image" Target="../media/image18.png"/><Relationship Id="rId4" Type="http://schemas.openxmlformats.org/officeDocument/2006/relationships/hyperlink" Target="https://creativecommons.org/licenses/by/3.0/" TargetMode="External"/><Relationship Id="rId9" Type="http://schemas.openxmlformats.org/officeDocument/2006/relationships/hyperlink" Target="https://commons.wikimedia.org/wiki/File:Lol_question_mark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28"/>
          <p:cNvSpPr>
            <a:spLocks noChangeAspect="1"/>
          </p:cNvSpPr>
          <p:nvPr/>
        </p:nvSpPr>
        <p:spPr bwMode="auto">
          <a:xfrm>
            <a:off x="9195744" y="1984375"/>
            <a:ext cx="1784994" cy="1792224"/>
          </a:xfrm>
          <a:custGeom>
            <a:avLst/>
            <a:gdLst>
              <a:gd name="T0" fmla="*/ 264 w 264"/>
              <a:gd name="T1" fmla="*/ 0 h 265"/>
              <a:gd name="T2" fmla="*/ 0 w 264"/>
              <a:gd name="T3" fmla="*/ 0 h 265"/>
              <a:gd name="T4" fmla="*/ 0 w 264"/>
              <a:gd name="T5" fmla="*/ 170 h 265"/>
              <a:gd name="T6" fmla="*/ 0 w 264"/>
              <a:gd name="T7" fmla="*/ 189 h 265"/>
              <a:gd name="T8" fmla="*/ 19 w 264"/>
              <a:gd name="T9" fmla="*/ 189 h 265"/>
              <a:gd name="T10" fmla="*/ 56 w 264"/>
              <a:gd name="T11" fmla="*/ 189 h 265"/>
              <a:gd name="T12" fmla="*/ 56 w 264"/>
              <a:gd name="T13" fmla="*/ 170 h 265"/>
              <a:gd name="T14" fmla="*/ 19 w 264"/>
              <a:gd name="T15" fmla="*/ 170 h 265"/>
              <a:gd name="T16" fmla="*/ 19 w 264"/>
              <a:gd name="T17" fmla="*/ 19 h 265"/>
              <a:gd name="T18" fmla="*/ 245 w 264"/>
              <a:gd name="T19" fmla="*/ 19 h 265"/>
              <a:gd name="T20" fmla="*/ 245 w 264"/>
              <a:gd name="T21" fmla="*/ 170 h 265"/>
              <a:gd name="T22" fmla="*/ 151 w 264"/>
              <a:gd name="T23" fmla="*/ 170 h 265"/>
              <a:gd name="T24" fmla="*/ 132 w 264"/>
              <a:gd name="T25" fmla="*/ 170 h 265"/>
              <a:gd name="T26" fmla="*/ 125 w 264"/>
              <a:gd name="T27" fmla="*/ 170 h 265"/>
              <a:gd name="T28" fmla="*/ 56 w 264"/>
              <a:gd name="T29" fmla="*/ 239 h 265"/>
              <a:gd name="T30" fmla="*/ 56 w 264"/>
              <a:gd name="T31" fmla="*/ 265 h 265"/>
              <a:gd name="T32" fmla="*/ 132 w 264"/>
              <a:gd name="T33" fmla="*/ 189 h 265"/>
              <a:gd name="T34" fmla="*/ 264 w 264"/>
              <a:gd name="T35" fmla="*/ 189 h 265"/>
              <a:gd name="T36" fmla="*/ 264 w 264"/>
              <a:gd name="T3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4" h="265">
                <a:moveTo>
                  <a:pt x="264" y="0"/>
                </a:moveTo>
                <a:lnTo>
                  <a:pt x="0" y="0"/>
                </a:lnTo>
                <a:lnTo>
                  <a:pt x="0" y="170"/>
                </a:lnTo>
                <a:lnTo>
                  <a:pt x="0" y="189"/>
                </a:lnTo>
                <a:lnTo>
                  <a:pt x="19" y="189"/>
                </a:lnTo>
                <a:lnTo>
                  <a:pt x="56" y="189"/>
                </a:lnTo>
                <a:lnTo>
                  <a:pt x="56" y="170"/>
                </a:lnTo>
                <a:lnTo>
                  <a:pt x="19" y="170"/>
                </a:lnTo>
                <a:lnTo>
                  <a:pt x="19" y="19"/>
                </a:lnTo>
                <a:lnTo>
                  <a:pt x="245" y="19"/>
                </a:lnTo>
                <a:lnTo>
                  <a:pt x="245" y="170"/>
                </a:lnTo>
                <a:lnTo>
                  <a:pt x="151" y="170"/>
                </a:lnTo>
                <a:lnTo>
                  <a:pt x="132" y="170"/>
                </a:lnTo>
                <a:lnTo>
                  <a:pt x="125" y="170"/>
                </a:lnTo>
                <a:lnTo>
                  <a:pt x="56" y="239"/>
                </a:lnTo>
                <a:lnTo>
                  <a:pt x="56" y="265"/>
                </a:lnTo>
                <a:lnTo>
                  <a:pt x="132" y="189"/>
                </a:lnTo>
                <a:lnTo>
                  <a:pt x="264" y="189"/>
                </a:lnTo>
                <a:lnTo>
                  <a:pt x="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latin typeface="+mn-lt"/>
                <a:ea typeface="Times New Roman" panose="02020603050405020304" pitchFamily="18" charset="0"/>
              </a:rPr>
              <a:t>From </a:t>
            </a:r>
            <a:r>
              <a:rPr lang="en-US" sz="4000" i="1" dirty="0">
                <a:latin typeface="+mn-lt"/>
                <a:ea typeface="Times New Roman" panose="02020603050405020304" pitchFamily="18" charset="0"/>
              </a:rPr>
              <a:t>barely</a:t>
            </a:r>
            <a:r>
              <a:rPr lang="en-US" sz="4000" dirty="0">
                <a:latin typeface="+mn-lt"/>
                <a:ea typeface="Times New Roman" panose="02020603050405020304" pitchFamily="18" charset="0"/>
              </a:rPr>
              <a:t> surviving to thriving: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  <a:ea typeface="Times New Roman" panose="02020603050405020304" pitchFamily="18" charset="0"/>
              </a:rPr>
              <a:t>CNS role development in digital healthcare technology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73137" y="4980972"/>
            <a:ext cx="10001503" cy="685800"/>
          </a:xfrm>
          <a:prstGeom prst="rect">
            <a:avLst/>
          </a:prstGeom>
        </p:spPr>
        <p:txBody>
          <a:bodyPr vert="horz" lIns="0" tIns="45720" rIns="0" bIns="45724" rtlCol="0" anchor="ctr" anchorCtr="0">
            <a:noAutofit/>
          </a:bodyPr>
          <a:lstStyle>
            <a:lvl1pPr marL="0" indent="0" algn="l" defTabSz="914484" rtl="0" eaLnBrk="1" latinLnBrk="0" hangingPunct="1">
              <a:lnSpc>
                <a:spcPct val="8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41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chemeClr val="bg2">
                  <a:lumMod val="75000"/>
                </a:schemeClr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5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8" indent="0" algn="ctr" defTabSz="914484" rtl="0" eaLnBrk="1" latinLnBrk="0" hangingPunct="1">
              <a:lnSpc>
                <a:spcPct val="80000"/>
              </a:lnSpc>
              <a:spcBef>
                <a:spcPts val="600"/>
              </a:spcBef>
              <a:buClr>
                <a:srgbClr val="A8A8A8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09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2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6" indent="0" algn="ctr" defTabSz="91448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Justin M. Smith, DNP, APRN, CNS</a:t>
            </a:r>
            <a:endParaRPr lang="en-US" sz="2200" b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3138" y="5629656"/>
            <a:ext cx="5130800" cy="69494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Arial" pitchFamily="34" charset="0"/>
              <a:buNone/>
              <a:defRPr lang="en-US" smtClean="0">
                <a:solidFill>
                  <a:schemeClr val="accent5"/>
                </a:solidFill>
              </a:defRPr>
            </a:lvl1pPr>
            <a:lvl2pPr marL="8001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SzPct val="120000"/>
              <a:buFont typeface="Arial" pitchFamily="34" charset="0"/>
              <a:buChar char="•"/>
              <a:defRPr lang="en-US" sz="2800" smtClean="0"/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smtClean="0"/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lang="en-US" sz="2800" dirty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1600" dirty="0"/>
              <a:t>MN NACNS Fall 2022</a:t>
            </a:r>
          </a:p>
          <a:p>
            <a:r>
              <a:rPr lang="en-US" sz="1050" dirty="0"/>
              <a:t>October 07, 2022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68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9A80F-5B2E-D7D0-AB75-45A9A3D9C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vs. Project</a:t>
            </a: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0B5859A-55ED-9ACA-25A5-C29FF8A97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45534"/>
            <a:ext cx="11060349" cy="5531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803B8-F52E-FA96-5336-CE3CEC53B631}"/>
              </a:ext>
            </a:extLst>
          </p:cNvPr>
          <p:cNvSpPr txBox="1"/>
          <p:nvPr/>
        </p:nvSpPr>
        <p:spPr>
          <a:xfrm>
            <a:off x="0" y="6509900"/>
            <a:ext cx="11060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isc.pb.unizin.org/technicalpm/chapter/project-initiation-scope-and-structure/figure-3-3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956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4C4F3FA-4020-7BB8-E1E9-BBF08DA3A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478604" y="262333"/>
            <a:ext cx="9752381" cy="63333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E59B36-0622-3796-EA19-3F5623797862}"/>
              </a:ext>
            </a:extLst>
          </p:cNvPr>
          <p:cNvSpPr txBox="1"/>
          <p:nvPr/>
        </p:nvSpPr>
        <p:spPr>
          <a:xfrm>
            <a:off x="0" y="6595666"/>
            <a:ext cx="97523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press.rebus.community/media-innovation-and-entrepreneurship/chapter/product-managemen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0ABCFB1B-2A59-E6C5-8D15-B7033A834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598141" y="224673"/>
            <a:ext cx="6590684" cy="3035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D862E4D-BAEB-2C6E-DDDB-9E6DE2422C73}"/>
              </a:ext>
            </a:extLst>
          </p:cNvPr>
          <p:cNvSpPr txBox="1"/>
          <p:nvPr/>
        </p:nvSpPr>
        <p:spPr>
          <a:xfrm>
            <a:off x="8273777" y="3366593"/>
            <a:ext cx="3915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machinelearningparatodos.com/mi-opinion-sobre-el-sector-de-la-ciencia-de-dato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9527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8721-8C37-79AF-313B-2096E201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productivity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291C6-E660-998D-1023-1E48D6770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9010" y="1984374"/>
            <a:ext cx="4769327" cy="3913123"/>
          </a:xfrm>
        </p:spPr>
        <p:txBody>
          <a:bodyPr/>
          <a:lstStyle/>
          <a:p>
            <a:r>
              <a:rPr lang="en-US" dirty="0"/>
              <a:t>Up Skill</a:t>
            </a:r>
          </a:p>
          <a:p>
            <a:pPr lvl="1"/>
            <a:r>
              <a:rPr lang="en-US" dirty="0"/>
              <a:t>Take a course</a:t>
            </a:r>
          </a:p>
          <a:p>
            <a:pPr lvl="2"/>
            <a:r>
              <a:rPr lang="en-US" dirty="0"/>
              <a:t>Udemy, </a:t>
            </a:r>
            <a:r>
              <a:rPr lang="en-US"/>
              <a:t>Coursera, </a:t>
            </a:r>
            <a:r>
              <a:rPr lang="en-US" dirty="0"/>
              <a:t>etc.</a:t>
            </a:r>
          </a:p>
          <a:p>
            <a:pPr lvl="1"/>
            <a:r>
              <a:rPr lang="en-US" dirty="0"/>
              <a:t>Read a book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0AE66-E600-2E15-9FC1-5B4D3A6A10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Push vs Pull</a:t>
            </a:r>
          </a:p>
          <a:p>
            <a:pPr lvl="1"/>
            <a:r>
              <a:rPr lang="en-US" dirty="0"/>
              <a:t>Subscribe to updates</a:t>
            </a:r>
          </a:p>
          <a:p>
            <a:pPr lvl="1"/>
            <a:r>
              <a:rPr lang="en-US" dirty="0"/>
              <a:t>Create mailbox rules to manage subscriptions</a:t>
            </a:r>
          </a:p>
          <a:p>
            <a:pPr lvl="1"/>
            <a:r>
              <a:rPr lang="en-US" dirty="0"/>
              <a:t>Integrate a digital to-do list into your processes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C647F-19FA-B408-F322-3E28B4C2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66" y="3712391"/>
            <a:ext cx="1333500" cy="200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DFECA0-109C-9CF0-11AC-BBAE3FB08C46}"/>
              </a:ext>
            </a:extLst>
          </p:cNvPr>
          <p:cNvSpPr txBox="1"/>
          <p:nvPr/>
        </p:nvSpPr>
        <p:spPr>
          <a:xfrm>
            <a:off x="343949" y="6057330"/>
            <a:ext cx="487400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effectLst/>
              </a:rPr>
              <a:t>Anon, J., &amp; Gonzalez de Villaumbrosia, C. (2017). </a:t>
            </a:r>
            <a:r>
              <a:rPr lang="en-US" sz="1050" i="1" dirty="0">
                <a:effectLst/>
              </a:rPr>
              <a:t>The product book</a:t>
            </a:r>
            <a:r>
              <a:rPr lang="en-US" sz="1050" dirty="0">
                <a:effectLst/>
              </a:rPr>
              <a:t>.</a:t>
            </a:r>
          </a:p>
          <a:p>
            <a:r>
              <a:rPr lang="en-US" sz="1050" b="0" i="0" dirty="0">
                <a:effectLst/>
              </a:rPr>
              <a:t>Sutherland J. &amp; Sutherland J. J. (2014). </a:t>
            </a:r>
            <a:r>
              <a:rPr lang="en-US" sz="1050" b="0" i="1" dirty="0">
                <a:effectLst/>
              </a:rPr>
              <a:t>Scrum : the art of doing twice the work in half the time</a:t>
            </a:r>
            <a:r>
              <a:rPr lang="en-US" sz="1050" b="0" i="0" dirty="0">
                <a:effectLst/>
              </a:rPr>
              <a:t> (First). Crown Business</a:t>
            </a:r>
            <a:endParaRPr lang="en-US" sz="1050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497C6-BCDC-9D08-DCCD-9C3E2537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57" y="3712391"/>
            <a:ext cx="1499488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2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0D9943E-13AA-7B44-8889-CEBEBDBB41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792" b="10792"/>
          <a:stretch/>
        </p:blipFill>
        <p:spPr>
          <a:xfrm>
            <a:off x="-1" y="893"/>
            <a:ext cx="12188825" cy="643722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F769B4-76E9-3046-8EAA-2388D3421A21}"/>
              </a:ext>
            </a:extLst>
          </p:cNvPr>
          <p:cNvSpPr/>
          <p:nvPr/>
        </p:nvSpPr>
        <p:spPr>
          <a:xfrm>
            <a:off x="9982" y="893"/>
            <a:ext cx="6181941" cy="6437223"/>
          </a:xfrm>
          <a:prstGeom prst="rect">
            <a:avLst/>
          </a:prstGeom>
          <a:gradFill flip="none" rotWithShape="1">
            <a:gsLst>
              <a:gs pos="24000">
                <a:schemeClr val="tx1">
                  <a:lumMod val="73000"/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4FE33-3628-E842-9E8F-11409F0D6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dirty="0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13607-C354-7042-B835-9E017F581C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31CCDB-4A49-1447-881B-ED3660B6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415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person, crowd&#10;&#10;Description automatically generated">
            <a:extLst>
              <a:ext uri="{FF2B5EF4-FFF2-40B4-BE49-F238E27FC236}">
                <a16:creationId xmlns:a16="http://schemas.microsoft.com/office/drawing/2014/main" id="{F4865F76-F695-6645-A1FD-960AE7C8A7C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28" r="5408"/>
          <a:stretch/>
        </p:blipFill>
        <p:spPr>
          <a:xfrm>
            <a:off x="4872482" y="893"/>
            <a:ext cx="7316343" cy="6856214"/>
          </a:xfr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6E0B97-40BB-4B44-ABC1-3559C918AB39}"/>
              </a:ext>
            </a:extLst>
          </p:cNvPr>
          <p:cNvSpPr/>
          <p:nvPr/>
        </p:nvSpPr>
        <p:spPr>
          <a:xfrm rot="16200000">
            <a:off x="7700013" y="2365802"/>
            <a:ext cx="1671267" cy="7326325"/>
          </a:xfrm>
          <a:prstGeom prst="rect">
            <a:avLst/>
          </a:prstGeom>
          <a:gradFill flip="none" rotWithShape="1">
            <a:gsLst>
              <a:gs pos="41000">
                <a:schemeClr val="tx1">
                  <a:lumMod val="73000"/>
                  <a:alpha val="26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2410F5-C65C-8749-A838-729C3A9AB5FB}"/>
              </a:ext>
            </a:extLst>
          </p:cNvPr>
          <p:cNvSpPr/>
          <p:nvPr/>
        </p:nvSpPr>
        <p:spPr>
          <a:xfrm rot="10800000">
            <a:off x="9627772" y="892"/>
            <a:ext cx="2561052" cy="6856214"/>
          </a:xfrm>
          <a:prstGeom prst="rect">
            <a:avLst/>
          </a:prstGeom>
          <a:gradFill flip="none" rotWithShape="1">
            <a:gsLst>
              <a:gs pos="41000">
                <a:schemeClr val="tx1">
                  <a:lumMod val="73000"/>
                  <a:alpha val="3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4A9ED-9046-D14C-95D0-1F451E6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39" y="2062370"/>
            <a:ext cx="4398043" cy="3461584"/>
          </a:xfrm>
        </p:spPr>
        <p:txBody>
          <a:bodyPr>
            <a:normAutofit/>
          </a:bodyPr>
          <a:lstStyle/>
          <a:p>
            <a:r>
              <a:rPr lang="en-US" sz="3600" dirty="0"/>
              <a:t>Speaker disclosures: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9AB3-141D-E144-A2A2-FD5B30939C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441" y="5523955"/>
            <a:ext cx="4263041" cy="492315"/>
          </a:xfrm>
        </p:spPr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116099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75BE7-5F1E-6A40-8BCD-99014AED0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95078" y="1017095"/>
            <a:ext cx="6515091" cy="4390230"/>
          </a:xfrm>
        </p:spPr>
        <p:txBody>
          <a:bodyPr/>
          <a:lstStyle/>
          <a:p>
            <a:r>
              <a:rPr lang="en-US" dirty="0"/>
              <a:t>Learner will be able to describe at least one example of CNS practice in a digital product space</a:t>
            </a:r>
          </a:p>
          <a:p>
            <a:r>
              <a:rPr lang="en-US" dirty="0"/>
              <a:t>Learner will be able to articulate fundamentals of Agile project management as it relates to digital healthcare technology</a:t>
            </a:r>
          </a:p>
          <a:p>
            <a:r>
              <a:rPr lang="en-US" dirty="0"/>
              <a:t>Learner will be able to identify two to three productivity tools to support the CNS in moving from surviving to thriving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0CE45-AA17-064F-9134-CF85F79D7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441" y="6438116"/>
            <a:ext cx="301673" cy="418991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6A8A7-4443-E446-9F0F-547599DF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2718725"/>
            <a:ext cx="3249450" cy="986970"/>
          </a:xfrm>
        </p:spPr>
        <p:txBody>
          <a:bodyPr>
            <a:normAutofit/>
          </a:bodyPr>
          <a:lstStyle/>
          <a:p>
            <a:r>
              <a:rPr lang="en-US" sz="3200" dirty="0"/>
              <a:t>Presentation outcomes</a:t>
            </a:r>
          </a:p>
        </p:txBody>
      </p:sp>
    </p:spTree>
    <p:extLst>
      <p:ext uri="{BB962C8B-B14F-4D97-AF65-F5344CB8AC3E}">
        <p14:creationId xmlns:p14="http://schemas.microsoft.com/office/powerpoint/2010/main" val="33364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2527D4-0D4B-FD6E-D231-FB3665D41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328F9-0251-A105-0138-C68677186A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" y="1280719"/>
            <a:ext cx="9141619" cy="3024835"/>
          </a:xfrm>
        </p:spPr>
        <p:txBody>
          <a:bodyPr/>
          <a:lstStyle/>
          <a:p>
            <a:r>
              <a:rPr lang="en-US" dirty="0"/>
              <a:t>Mayo Clinic Center for Digital Health</a:t>
            </a:r>
          </a:p>
          <a:p>
            <a:pPr lvl="1"/>
            <a:r>
              <a:rPr lang="en-US" dirty="0"/>
              <a:t>CNS Supporting the Care Anyplace portfolio of products</a:t>
            </a:r>
          </a:p>
          <a:p>
            <a:pPr lvl="1"/>
            <a:r>
              <a:rPr lang="en-US" dirty="0"/>
              <a:t>Care Anyplace products include:</a:t>
            </a:r>
          </a:p>
          <a:p>
            <a:pPr lvl="2"/>
            <a:r>
              <a:rPr lang="en-US" dirty="0"/>
              <a:t>Facilitated Self Care</a:t>
            </a:r>
          </a:p>
          <a:p>
            <a:pPr lvl="2"/>
            <a:r>
              <a:rPr lang="en-US" dirty="0"/>
              <a:t>Remote Patient Monitoring</a:t>
            </a:r>
          </a:p>
          <a:p>
            <a:pPr lvl="2"/>
            <a:r>
              <a:rPr lang="en-US" dirty="0"/>
              <a:t>Advanced Acute Care at Home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089AB0-543D-7723-502B-8BEA9CEE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 of reference for your speaker: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7B56D-2F06-BDBE-63C9-E07A0367A355}"/>
              </a:ext>
            </a:extLst>
          </p:cNvPr>
          <p:cNvSpPr txBox="1"/>
          <p:nvPr/>
        </p:nvSpPr>
        <p:spPr>
          <a:xfrm>
            <a:off x="609441" y="4386555"/>
            <a:ext cx="3630176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Anything stand out that feels strange?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032F4-CD58-81FA-6EC5-6FB9C86D4948}"/>
              </a:ext>
            </a:extLst>
          </p:cNvPr>
          <p:cNvSpPr txBox="1"/>
          <p:nvPr/>
        </p:nvSpPr>
        <p:spPr>
          <a:xfrm>
            <a:off x="729015" y="4869580"/>
            <a:ext cx="2718306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999" b="1" dirty="0"/>
              <a:t>PRODUCT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AB8D3-836B-EAD4-05FB-91F93A611E8E}"/>
              </a:ext>
            </a:extLst>
          </p:cNvPr>
          <p:cNvSpPr txBox="1"/>
          <p:nvPr/>
        </p:nvSpPr>
        <p:spPr>
          <a:xfrm>
            <a:off x="3714505" y="5089155"/>
            <a:ext cx="5683089" cy="338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What is a digital healthcare product, and why 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14136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6A8A7-4443-E446-9F0F-547599DF8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it works and why it matters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75BE7-5F1E-6A40-8BCD-99014AED060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wrap="square" lIns="0" tIns="118841" rIns="0" bIns="118841" rtlCol="0" anchor="t">
            <a:noAutofit/>
          </a:bodyPr>
          <a:lstStyle/>
          <a:p>
            <a:r>
              <a:rPr lang="en-US" sz="2399" dirty="0">
                <a:cs typeface="Arial"/>
              </a:rPr>
              <a:t>Example of facilitated self care solution</a:t>
            </a:r>
          </a:p>
          <a:p>
            <a:r>
              <a:rPr lang="en-US" sz="2399" dirty="0">
                <a:cs typeface="Arial"/>
              </a:rPr>
              <a:t>Mayo Clinic Care Plans (aka, Interactive Care Plans) deliver individualized education and health tracking tools to the Mayo Clinic app to </a:t>
            </a:r>
            <a:r>
              <a:rPr lang="en-US" sz="2399" b="1" dirty="0">
                <a:solidFill>
                  <a:schemeClr val="accent1"/>
                </a:solidFill>
                <a:cs typeface="Arial"/>
              </a:rPr>
              <a:t>build patient self-efficacy</a:t>
            </a:r>
            <a:r>
              <a:rPr lang="en-US" sz="2399" dirty="0">
                <a:cs typeface="Arial"/>
              </a:rPr>
              <a:t> and </a:t>
            </a:r>
            <a:r>
              <a:rPr lang="en-US" sz="2399" b="1" dirty="0">
                <a:solidFill>
                  <a:schemeClr val="accent1"/>
                </a:solidFill>
                <a:cs typeface="Arial"/>
              </a:rPr>
              <a:t>enable early symptom and problem detection</a:t>
            </a:r>
            <a:r>
              <a:rPr lang="en-US" sz="2399" dirty="0">
                <a:solidFill>
                  <a:schemeClr val="tx2"/>
                </a:solidFill>
                <a:cs typeface="Arial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0CE45-AA17-064F-9134-CF85F79D75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38900"/>
            <a:ext cx="301625" cy="417513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5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14D0CA6B-08A6-CC42-94B4-5D1F67F8F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Mayo Clinic Care Plans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D65EF-0D99-4742-BD77-015E35BAB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961" y="229433"/>
            <a:ext cx="6063940" cy="230772"/>
          </a:xfrm>
        </p:spPr>
        <p:txBody>
          <a:bodyPr/>
          <a:lstStyle/>
          <a:p>
            <a:r>
              <a:rPr lang="en-US" dirty="0"/>
              <a:t>Care Anyplace | Facilitated Self-Care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D71397-2412-FD45-ACCC-FAD59A5E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0" y="545615"/>
            <a:ext cx="6063941" cy="731330"/>
          </a:xfrm>
        </p:spPr>
        <p:txBody>
          <a:bodyPr/>
          <a:lstStyle/>
          <a:p>
            <a:r>
              <a:rPr lang="en-US" dirty="0"/>
              <a:t>Features &amp; functionality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FE88D44-D7F8-3E45-830B-5DFC281919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360793" y="1456523"/>
            <a:ext cx="4936474" cy="639913"/>
          </a:xfrm>
        </p:spPr>
        <p:txBody>
          <a:bodyPr/>
          <a:lstStyle/>
          <a:p>
            <a:r>
              <a:rPr lang="en-US" sz="1999" dirty="0">
                <a:cs typeface="Arial"/>
              </a:rPr>
              <a:t>Mayo Clinic Care Plans integrate with the </a:t>
            </a:r>
            <a:r>
              <a:rPr lang="en-US" sz="1999" b="1" dirty="0">
                <a:solidFill>
                  <a:schemeClr val="accent1"/>
                </a:solidFill>
                <a:cs typeface="Arial"/>
              </a:rPr>
              <a:t>Mayo Clinic app</a:t>
            </a:r>
            <a:r>
              <a:rPr lang="en-US" sz="1999" dirty="0">
                <a:cs typeface="Arial"/>
              </a:rPr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2703BEEC-3177-F745-8CE9-DFCCE13641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334175" y="2216917"/>
            <a:ext cx="4936474" cy="639913"/>
          </a:xfrm>
        </p:spPr>
        <p:txBody>
          <a:bodyPr/>
          <a:lstStyle/>
          <a:p>
            <a:r>
              <a:rPr lang="en-US" sz="1999" dirty="0">
                <a:cs typeface="Arial"/>
              </a:rPr>
              <a:t>Patients receive notifications on their mobile device to complete </a:t>
            </a:r>
            <a:r>
              <a:rPr lang="en-US" sz="1999" b="1" dirty="0">
                <a:solidFill>
                  <a:schemeClr val="accent1"/>
                </a:solidFill>
                <a:cs typeface="Arial"/>
              </a:rPr>
              <a:t>To Do</a:t>
            </a:r>
            <a:r>
              <a:rPr lang="en-US" sz="1999" dirty="0">
                <a:cs typeface="Arial"/>
              </a:rPr>
              <a:t> tasks.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AED85D6C-17C9-F340-B663-355AED33CE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13014" y="3071422"/>
            <a:ext cx="4936474" cy="639913"/>
          </a:xfrm>
        </p:spPr>
        <p:txBody>
          <a:bodyPr/>
          <a:lstStyle/>
          <a:p>
            <a:r>
              <a:rPr lang="en-US" sz="1999" b="1" dirty="0">
                <a:solidFill>
                  <a:schemeClr val="accent1"/>
                </a:solidFill>
                <a:cs typeface="Arial"/>
              </a:rPr>
              <a:t>Questionnaires </a:t>
            </a:r>
            <a:r>
              <a:rPr lang="en-US" sz="1999" dirty="0">
                <a:cs typeface="Arial"/>
              </a:rPr>
              <a:t>may include symptom check-ins, self-efficacy, and nicotine use.*</a:t>
            </a:r>
            <a:endParaRPr lang="en-US" sz="1999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791E5E7-8331-BA44-9C2E-19116BD797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44755" y="3999991"/>
            <a:ext cx="4936474" cy="639913"/>
          </a:xfrm>
        </p:spPr>
        <p:txBody>
          <a:bodyPr/>
          <a:lstStyle/>
          <a:p>
            <a:r>
              <a:rPr lang="en-US" sz="1999" b="1" dirty="0">
                <a:solidFill>
                  <a:schemeClr val="accent1"/>
                </a:solidFill>
                <a:cs typeface="Arial"/>
              </a:rPr>
              <a:t>Education Library</a:t>
            </a:r>
            <a:r>
              <a:rPr lang="en-US" sz="1999" dirty="0">
                <a:cs typeface="Arial"/>
              </a:rPr>
              <a:t> includes actionable guidance vetted by Mayo Clinic experts.*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36E29CD-B60D-7B40-B721-8F46E38DEB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344755" y="4981464"/>
            <a:ext cx="4936474" cy="639913"/>
          </a:xfrm>
        </p:spPr>
        <p:txBody>
          <a:bodyPr/>
          <a:lstStyle/>
          <a:p>
            <a:r>
              <a:rPr lang="en-US" sz="1999" b="1" dirty="0">
                <a:solidFill>
                  <a:schemeClr val="accent1"/>
                </a:solidFill>
                <a:cs typeface="Arial"/>
              </a:rPr>
              <a:t>Track My Health </a:t>
            </a:r>
            <a:r>
              <a:rPr lang="en-US" sz="1999" dirty="0">
                <a:cs typeface="Arial"/>
              </a:rPr>
              <a:t>prompts patients to enter vital signs manually or via Bluetooth-connected device.*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A64D814-783E-CC4D-B229-7761AFAF9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7867" y="4113202"/>
            <a:ext cx="413894" cy="41389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F5593B9F-DE83-794C-9AA3-E058F697D4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27867" y="5094021"/>
            <a:ext cx="413894" cy="41389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2F1509A-79B3-1E42-A450-F9888BB6AA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6125" y="3184493"/>
            <a:ext cx="413894" cy="413894"/>
          </a:xfrm>
          <a:prstGeom prst="rect">
            <a:avLst/>
          </a:prstGeo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09A29F1-CD3B-4967-A647-256D071E4D2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9"/>
          <a:srcRect l="6495" t="17008" r="7529" b="17008"/>
          <a:stretch/>
        </p:blipFill>
        <p:spPr>
          <a:xfrm>
            <a:off x="7632807" y="894"/>
            <a:ext cx="4189169" cy="6437223"/>
          </a:xfr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3045D69-773E-4261-BC1C-D68504D30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6426" y="1535523"/>
            <a:ext cx="411373" cy="41137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564FEF5-7641-4B0B-8828-70E0362D16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008" y="2326350"/>
            <a:ext cx="411373" cy="411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5EEBBE-F385-79D3-E3E9-AAB7EC3B94B0}"/>
              </a:ext>
            </a:extLst>
          </p:cNvPr>
          <p:cNvSpPr txBox="1"/>
          <p:nvPr/>
        </p:nvSpPr>
        <p:spPr>
          <a:xfrm>
            <a:off x="1334176" y="6035458"/>
            <a:ext cx="1588291" cy="276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/>
              <a:t>*Varies by care plan.</a:t>
            </a:r>
          </a:p>
        </p:txBody>
      </p:sp>
    </p:spTree>
    <p:extLst>
      <p:ext uri="{BB962C8B-B14F-4D97-AF65-F5344CB8AC3E}">
        <p14:creationId xmlns:p14="http://schemas.microsoft.com/office/powerpoint/2010/main" val="225602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D2D6D0C-6DF0-F8FA-8DB5-B8E4DE2D1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981" y="-64591"/>
            <a:ext cx="3241649" cy="575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15E8FC4-F98E-CACE-AAE1-A9EA3F3E3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74" y="-88423"/>
            <a:ext cx="3268488" cy="580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D663E5-6439-A057-9A62-5874291E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385" y="-96735"/>
            <a:ext cx="3268488" cy="580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2C419F2B-90F0-8FC1-1657-A76EE438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16" y="1165946"/>
            <a:ext cx="1987264" cy="3535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34FF8A7-F694-1F74-7D02-57D7796C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70" y="900873"/>
            <a:ext cx="2547317" cy="40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B71BD5F-2A30-83DC-21F5-AD5919991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168" y="908246"/>
            <a:ext cx="2539209" cy="408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BCF6E1AE-1F53-8C01-D4E7-D42E5B1D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387" y="5382699"/>
            <a:ext cx="5042174" cy="4475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66" tIns="36566" rIns="36566" bIns="36566" numCol="1" anchor="t" anchorCtr="0" compatLnSpc="1">
            <a:prstTxWarp prst="textNoShape">
              <a:avLst/>
            </a:prstTxWarp>
          </a:bodyPr>
          <a:lstStyle/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>
                <a:latin typeface="Calibri" panose="020F0502020204030204" pitchFamily="34" charset="0"/>
              </a:rPr>
              <a:t>© 2022 Epic Systems Corporation.</a:t>
            </a:r>
            <a:r>
              <a:rPr lang="en-US" altLang="en-US" sz="1000" dirty="0">
                <a:latin typeface="Times New Roman" panose="02020603050405020304" pitchFamily="18" charset="0"/>
              </a:rPr>
              <a:t> </a:t>
            </a:r>
            <a:r>
              <a:rPr lang="en-GB" altLang="en-US" sz="1000" dirty="0">
                <a:latin typeface="Calibri" panose="020F0502020204030204" pitchFamily="34" charset="0"/>
              </a:rPr>
              <a:t>The Patient Online Services App is powered by MyChart® licensed from Epic Systems Corporation, © 1999 – 2022.</a:t>
            </a:r>
            <a:r>
              <a:rPr lang="en-US" altLang="en-US" sz="1000" dirty="0">
                <a:latin typeface="Times New Roman" panose="02020603050405020304" pitchFamily="18" charset="0"/>
              </a:rPr>
              <a:t> </a:t>
            </a:r>
            <a:endParaRPr lang="en-US" altLang="en-US" sz="1799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56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75D4-AFE2-85C7-4D9D-08E6DD0E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Agile ≠ Agile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96DFF-6163-0514-6E7E-A1D2A0639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Agile (</a:t>
            </a:r>
            <a:r>
              <a:rPr lang="en-US" b="0" i="1" dirty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adjective</a:t>
            </a:r>
            <a:r>
              <a:rPr lang="en-US" b="0" i="1" dirty="0">
                <a:effectLst/>
                <a:latin typeface="Roboto" panose="02000000000000000000" pitchFamily="2" charset="0"/>
              </a:rPr>
              <a:t>)</a:t>
            </a:r>
            <a:r>
              <a:rPr lang="en-US" b="0" i="1" dirty="0">
                <a:solidFill>
                  <a:srgbClr val="70757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able to move quickly and easily.</a:t>
            </a:r>
          </a:p>
          <a:p>
            <a:endParaRPr lang="en-US" dirty="0">
              <a:solidFill>
                <a:srgbClr val="202124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Agile (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</a:rPr>
              <a:t>noun</a:t>
            </a:r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)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 a method of project management, used especially for software development, that is characterized by the division of tasks into short phases of work and frequent reassessment and adaptation of plans</a:t>
            </a:r>
          </a:p>
          <a:p>
            <a:pPr lvl="1"/>
            <a:r>
              <a:rPr lang="en-US" dirty="0">
                <a:solidFill>
                  <a:srgbClr val="202124"/>
                </a:solidFill>
                <a:latin typeface="Roboto" panose="02000000000000000000" pitchFamily="2" charset="0"/>
              </a:rPr>
              <a:t>Often paired with SCRUM, iteration plans and sprints, user stories, back log, and retrospective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83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3DF4-3764-26F7-F18A-9F15AB83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vs. Agile</a:t>
            </a:r>
          </a:p>
        </p:txBody>
      </p:sp>
      <p:pic>
        <p:nvPicPr>
          <p:cNvPr id="4" name="Picture 3" descr="A picture containing text, sewing machine, appliance&#10;&#10;Description automatically generated">
            <a:extLst>
              <a:ext uri="{FF2B5EF4-FFF2-40B4-BE49-F238E27FC236}">
                <a16:creationId xmlns:a16="http://schemas.microsoft.com/office/drawing/2014/main" id="{CEB3679A-1A7B-4E6A-76CE-53286E66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6676" y="1207800"/>
            <a:ext cx="6470863" cy="4442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9A766D-5277-D31D-65CE-CAB807D8AB10}"/>
              </a:ext>
            </a:extLst>
          </p:cNvPr>
          <p:cNvSpPr txBox="1"/>
          <p:nvPr/>
        </p:nvSpPr>
        <p:spPr>
          <a:xfrm>
            <a:off x="381033" y="5734049"/>
            <a:ext cx="3704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lickr.com/photos/rosenfeldmedia/35473617070/in/photostrea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22CA838-EF7F-C0B1-BD3D-4A65A4639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50274" y="1624519"/>
            <a:ext cx="5244495" cy="2543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78F4A6-835C-80B3-D47E-52F9E2EAF281}"/>
              </a:ext>
            </a:extLst>
          </p:cNvPr>
          <p:cNvSpPr txBox="1"/>
          <p:nvPr/>
        </p:nvSpPr>
        <p:spPr>
          <a:xfrm>
            <a:off x="6850275" y="4081189"/>
            <a:ext cx="42100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www.oudeis.co/blog/2020/waterfall-instinct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3F20DC1-FB5F-851E-3BCE-12ABF47061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126232" y="4555635"/>
            <a:ext cx="1953953" cy="19377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CC6C9F5-CA7E-A279-7EB3-F96F8768F339}"/>
              </a:ext>
            </a:extLst>
          </p:cNvPr>
          <p:cNvSpPr txBox="1"/>
          <p:nvPr/>
        </p:nvSpPr>
        <p:spPr>
          <a:xfrm>
            <a:off x="9198878" y="5109025"/>
            <a:ext cx="2718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does EBP fit</a:t>
            </a:r>
          </a:p>
          <a:p>
            <a:r>
              <a:rPr lang="en-US" dirty="0"/>
              <a:t>In Agile framework</a:t>
            </a:r>
          </a:p>
        </p:txBody>
      </p:sp>
    </p:spTree>
    <p:extLst>
      <p:ext uri="{BB962C8B-B14F-4D97-AF65-F5344CB8AC3E}">
        <p14:creationId xmlns:p14="http://schemas.microsoft.com/office/powerpoint/2010/main" val="3379776269"/>
      </p:ext>
    </p:extLst>
  </p:cSld>
  <p:clrMapOvr>
    <a:masterClrMapping/>
  </p:clrMapOvr>
</p:sld>
</file>

<file path=ppt/theme/theme1.xml><?xml version="1.0" encoding="utf-8"?>
<a:theme xmlns:a="http://schemas.openxmlformats.org/drawingml/2006/main" name="2020_MC_White (12-28-2020)">
  <a:themeElements>
    <a:clrScheme name="2020_MC_White">
      <a:dk1>
        <a:srgbClr val="FFFFFF"/>
      </a:dk1>
      <a:lt1>
        <a:srgbClr val="000000"/>
      </a:lt1>
      <a:dk2>
        <a:srgbClr val="D2D2D2"/>
      </a:dk2>
      <a:lt2>
        <a:srgbClr val="0057B8"/>
      </a:lt2>
      <a:accent1>
        <a:srgbClr val="009CDE"/>
      </a:accent1>
      <a:accent2>
        <a:srgbClr val="0057B8"/>
      </a:accent2>
      <a:accent3>
        <a:srgbClr val="00873E"/>
      </a:accent3>
      <a:accent4>
        <a:srgbClr val="8246AF"/>
      </a:accent4>
      <a:accent5>
        <a:srgbClr val="FE5000"/>
      </a:accent5>
      <a:accent6>
        <a:srgbClr val="FFC845"/>
      </a:accent6>
      <a:hlink>
        <a:srgbClr val="009CDE"/>
      </a:hlink>
      <a:folHlink>
        <a:srgbClr val="A8A8A8"/>
      </a:folHlink>
    </a:clrScheme>
    <a:fontScheme name="mc-white-widesc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c-white-widescr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63EECEE-9AD9-47BD-AD0C-330652D0BF78}" vid="{888C0A50-42BA-4B84-A72E-24202826D5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a25fff9c-3f63-4fb2-9a8a-d9bdd0321f9a}" enabled="0" method="" siteId="{a25fff9c-3f63-4fb2-9a8a-d9bdd0321f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2021_MC_White</Template>
  <TotalTime>124</TotalTime>
  <Words>532</Words>
  <Application>Microsoft Office PowerPoint</Application>
  <PresentationFormat>Custom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Roboto</vt:lpstr>
      <vt:lpstr>Times New Roman</vt:lpstr>
      <vt:lpstr>2020_MC_White (12-28-2020)</vt:lpstr>
      <vt:lpstr>From barely surviving to thriving:</vt:lpstr>
      <vt:lpstr>Speaker disclosures:</vt:lpstr>
      <vt:lpstr>Presentation outcomes</vt:lpstr>
      <vt:lpstr>Frame of reference for your speaker:</vt:lpstr>
      <vt:lpstr>How it works and why it matters</vt:lpstr>
      <vt:lpstr>Features &amp; functionality</vt:lpstr>
      <vt:lpstr>PowerPoint Presentation</vt:lpstr>
      <vt:lpstr>Agile ≠ Agile</vt:lpstr>
      <vt:lpstr>Waterfall vs. Agile</vt:lpstr>
      <vt:lpstr>Product vs. Project</vt:lpstr>
      <vt:lpstr>PowerPoint Presentation</vt:lpstr>
      <vt:lpstr>Tools for productivity </vt:lpstr>
      <vt:lpstr>Thank you</vt:lpstr>
    </vt:vector>
  </TitlesOfParts>
  <Company>Mayo Clinic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CNS Role Development</dc:title>
  <dc:creator>Smith, Justin M., APRN, CNS, D.N.P. [RO NUR]</dc:creator>
  <dc:description/>
  <cp:lastModifiedBy>Smith, Justin M., APRN, CNS, D.N.P. [RO NUR]</cp:lastModifiedBy>
  <cp:revision>1</cp:revision>
  <dcterms:created xsi:type="dcterms:W3CDTF">2022-09-18T19:14:21Z</dcterms:created>
  <dcterms:modified xsi:type="dcterms:W3CDTF">2022-09-18T23:34:38Z</dcterms:modified>
</cp:coreProperties>
</file>