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5" r:id="rId2"/>
    <p:sldId id="429" r:id="rId3"/>
    <p:sldId id="273" r:id="rId4"/>
    <p:sldId id="433" r:id="rId5"/>
    <p:sldId id="435" r:id="rId6"/>
    <p:sldId id="436" r:id="rId7"/>
    <p:sldId id="437" r:id="rId8"/>
    <p:sldId id="438" r:id="rId9"/>
    <p:sldId id="439" r:id="rId10"/>
    <p:sldId id="440" r:id="rId11"/>
    <p:sldId id="445" r:id="rId12"/>
    <p:sldId id="441" r:id="rId13"/>
    <p:sldId id="442" r:id="rId14"/>
    <p:sldId id="444" r:id="rId15"/>
    <p:sldId id="446" r:id="rId16"/>
    <p:sldId id="42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54" d="100"/>
          <a:sy n="54" d="100"/>
        </p:scale>
        <p:origin x="76" y="32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ADE79E-1437-44BB-A02F-01F6F70205D9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5D56783-ADC8-4DFE-A139-1CF1CE05302E}">
      <dgm:prSet/>
      <dgm:spPr/>
      <dgm:t>
        <a:bodyPr/>
        <a:lstStyle/>
        <a:p>
          <a:pPr>
            <a:defRPr cap="all"/>
          </a:pPr>
          <a:r>
            <a:rPr lang="en-US"/>
            <a:t>Emotions coming out sideways</a:t>
          </a:r>
        </a:p>
      </dgm:t>
    </dgm:pt>
    <dgm:pt modelId="{B4CF94C3-4363-4FE9-B4CE-0FD25EAA21B4}" type="parTrans" cxnId="{296EAAF5-AB00-4A2C-AF57-6C552DED4C7B}">
      <dgm:prSet/>
      <dgm:spPr/>
      <dgm:t>
        <a:bodyPr/>
        <a:lstStyle/>
        <a:p>
          <a:endParaRPr lang="en-US"/>
        </a:p>
      </dgm:t>
    </dgm:pt>
    <dgm:pt modelId="{C8B0DF92-1AA2-44D8-BBD8-17AF16837646}" type="sibTrans" cxnId="{296EAAF5-AB00-4A2C-AF57-6C552DED4C7B}">
      <dgm:prSet/>
      <dgm:spPr/>
      <dgm:t>
        <a:bodyPr/>
        <a:lstStyle/>
        <a:p>
          <a:endParaRPr lang="en-US"/>
        </a:p>
      </dgm:t>
    </dgm:pt>
    <dgm:pt modelId="{EBE3E857-4D9A-470F-9DB3-9F95D3F88C23}">
      <dgm:prSet/>
      <dgm:spPr/>
      <dgm:t>
        <a:bodyPr/>
        <a:lstStyle/>
        <a:p>
          <a:pPr>
            <a:defRPr cap="all"/>
          </a:pPr>
          <a:r>
            <a:rPr lang="en-US"/>
            <a:t>Presumptions, erosion of “benign intent”</a:t>
          </a:r>
        </a:p>
      </dgm:t>
    </dgm:pt>
    <dgm:pt modelId="{5730BE1D-46A0-455B-AB8D-E87ACA8A733D}" type="parTrans" cxnId="{486F1CF5-F7D3-49B6-953E-CB6B4E98D53C}">
      <dgm:prSet/>
      <dgm:spPr/>
      <dgm:t>
        <a:bodyPr/>
        <a:lstStyle/>
        <a:p>
          <a:endParaRPr lang="en-US"/>
        </a:p>
      </dgm:t>
    </dgm:pt>
    <dgm:pt modelId="{FC31788D-34DA-411B-94BF-3EC84D3EFCDF}" type="sibTrans" cxnId="{486F1CF5-F7D3-49B6-953E-CB6B4E98D53C}">
      <dgm:prSet/>
      <dgm:spPr/>
      <dgm:t>
        <a:bodyPr/>
        <a:lstStyle/>
        <a:p>
          <a:endParaRPr lang="en-US"/>
        </a:p>
      </dgm:t>
    </dgm:pt>
    <dgm:pt modelId="{F343CE7E-BDBC-4B23-A248-4B13E935986A}">
      <dgm:prSet/>
      <dgm:spPr/>
      <dgm:t>
        <a:bodyPr/>
        <a:lstStyle/>
        <a:p>
          <a:pPr>
            <a:defRPr cap="all"/>
          </a:pPr>
          <a:r>
            <a:rPr lang="en-US"/>
            <a:t>Distance</a:t>
          </a:r>
        </a:p>
      </dgm:t>
    </dgm:pt>
    <dgm:pt modelId="{EFA65BD6-0958-4888-948D-48D41D4C4195}" type="parTrans" cxnId="{5D702DEE-0D04-4CA7-916D-9E83C86F2DE6}">
      <dgm:prSet/>
      <dgm:spPr/>
      <dgm:t>
        <a:bodyPr/>
        <a:lstStyle/>
        <a:p>
          <a:endParaRPr lang="en-US"/>
        </a:p>
      </dgm:t>
    </dgm:pt>
    <dgm:pt modelId="{84C225A3-03E9-47CB-B5BB-FDF209659F4F}" type="sibTrans" cxnId="{5D702DEE-0D04-4CA7-916D-9E83C86F2DE6}">
      <dgm:prSet/>
      <dgm:spPr/>
      <dgm:t>
        <a:bodyPr/>
        <a:lstStyle/>
        <a:p>
          <a:endParaRPr lang="en-US"/>
        </a:p>
      </dgm:t>
    </dgm:pt>
    <dgm:pt modelId="{2E2DAC4B-59DD-45CB-B4F0-ECC1F2BE4A4F}" type="pres">
      <dgm:prSet presAssocID="{66ADE79E-1437-44BB-A02F-01F6F70205D9}" presName="root" presStyleCnt="0">
        <dgm:presLayoutVars>
          <dgm:dir/>
          <dgm:resizeHandles val="exact"/>
        </dgm:presLayoutVars>
      </dgm:prSet>
      <dgm:spPr/>
    </dgm:pt>
    <dgm:pt modelId="{77D60E2B-2235-42B9-A3ED-242866673934}" type="pres">
      <dgm:prSet presAssocID="{45D56783-ADC8-4DFE-A139-1CF1CE05302E}" presName="compNode" presStyleCnt="0"/>
      <dgm:spPr/>
    </dgm:pt>
    <dgm:pt modelId="{E4210D39-4386-4DF7-AEBC-F62C41EA46BE}" type="pres">
      <dgm:prSet presAssocID="{45D56783-ADC8-4DFE-A139-1CF1CE05302E}" presName="iconBgRect" presStyleLbl="bgShp" presStyleIdx="0" presStyleCnt="3"/>
      <dgm:spPr/>
    </dgm:pt>
    <dgm:pt modelId="{B926A458-331A-4AC8-BE10-40208028D98F}" type="pres">
      <dgm:prSet presAssocID="{45D56783-ADC8-4DFE-A139-1CF1CE05302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94E8B0AC-C1AE-4F27-8713-F3AE0EAF4603}" type="pres">
      <dgm:prSet presAssocID="{45D56783-ADC8-4DFE-A139-1CF1CE05302E}" presName="spaceRect" presStyleCnt="0"/>
      <dgm:spPr/>
    </dgm:pt>
    <dgm:pt modelId="{32DAE7EA-3330-4058-A5C3-CB117EF1A335}" type="pres">
      <dgm:prSet presAssocID="{45D56783-ADC8-4DFE-A139-1CF1CE05302E}" presName="textRect" presStyleLbl="revTx" presStyleIdx="0" presStyleCnt="3">
        <dgm:presLayoutVars>
          <dgm:chMax val="1"/>
          <dgm:chPref val="1"/>
        </dgm:presLayoutVars>
      </dgm:prSet>
      <dgm:spPr/>
    </dgm:pt>
    <dgm:pt modelId="{BC8EBF75-91F4-40F9-89A2-4EE752835F38}" type="pres">
      <dgm:prSet presAssocID="{C8B0DF92-1AA2-44D8-BBD8-17AF16837646}" presName="sibTrans" presStyleCnt="0"/>
      <dgm:spPr/>
    </dgm:pt>
    <dgm:pt modelId="{3E9A12A8-4810-4D70-8FB0-606DF77AAF89}" type="pres">
      <dgm:prSet presAssocID="{EBE3E857-4D9A-470F-9DB3-9F95D3F88C23}" presName="compNode" presStyleCnt="0"/>
      <dgm:spPr/>
    </dgm:pt>
    <dgm:pt modelId="{34405CF8-1F72-470A-B40A-19E663EBD718}" type="pres">
      <dgm:prSet presAssocID="{EBE3E857-4D9A-470F-9DB3-9F95D3F88C23}" presName="iconBgRect" presStyleLbl="bgShp" presStyleIdx="1" presStyleCnt="3"/>
      <dgm:spPr/>
    </dgm:pt>
    <dgm:pt modelId="{8B3B86FB-AF0A-4721-AA59-BA875ED994F1}" type="pres">
      <dgm:prSet presAssocID="{EBE3E857-4D9A-470F-9DB3-9F95D3F88C2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nyon scene"/>
        </a:ext>
      </dgm:extLst>
    </dgm:pt>
    <dgm:pt modelId="{98EE43D3-F070-49BC-88D4-46601B67EEE7}" type="pres">
      <dgm:prSet presAssocID="{EBE3E857-4D9A-470F-9DB3-9F95D3F88C23}" presName="spaceRect" presStyleCnt="0"/>
      <dgm:spPr/>
    </dgm:pt>
    <dgm:pt modelId="{1F29243D-D3EB-4EEB-BF87-06EE01DF1964}" type="pres">
      <dgm:prSet presAssocID="{EBE3E857-4D9A-470F-9DB3-9F95D3F88C23}" presName="textRect" presStyleLbl="revTx" presStyleIdx="1" presStyleCnt="3">
        <dgm:presLayoutVars>
          <dgm:chMax val="1"/>
          <dgm:chPref val="1"/>
        </dgm:presLayoutVars>
      </dgm:prSet>
      <dgm:spPr/>
    </dgm:pt>
    <dgm:pt modelId="{960BD2A1-1CC2-4C16-8960-41F94D6DA6B5}" type="pres">
      <dgm:prSet presAssocID="{FC31788D-34DA-411B-94BF-3EC84D3EFCDF}" presName="sibTrans" presStyleCnt="0"/>
      <dgm:spPr/>
    </dgm:pt>
    <dgm:pt modelId="{536F0250-A592-421F-ABF8-EB1D6C59086A}" type="pres">
      <dgm:prSet presAssocID="{F343CE7E-BDBC-4B23-A248-4B13E935986A}" presName="compNode" presStyleCnt="0"/>
      <dgm:spPr/>
    </dgm:pt>
    <dgm:pt modelId="{71601DE5-38D4-4178-A453-4125AD807D5A}" type="pres">
      <dgm:prSet presAssocID="{F343CE7E-BDBC-4B23-A248-4B13E935986A}" presName="iconBgRect" presStyleLbl="bgShp" presStyleIdx="2" presStyleCnt="3"/>
      <dgm:spPr/>
    </dgm:pt>
    <dgm:pt modelId="{0EA5D244-1E09-4F11-A036-F81D4F99C534}" type="pres">
      <dgm:prSet presAssocID="{F343CE7E-BDBC-4B23-A248-4B13E935986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"/>
        </a:ext>
      </dgm:extLst>
    </dgm:pt>
    <dgm:pt modelId="{E09FA57C-1624-4215-AD0B-BA4006362E87}" type="pres">
      <dgm:prSet presAssocID="{F343CE7E-BDBC-4B23-A248-4B13E935986A}" presName="spaceRect" presStyleCnt="0"/>
      <dgm:spPr/>
    </dgm:pt>
    <dgm:pt modelId="{83D63F9D-7675-4E23-9DA6-7CC623DDB1A3}" type="pres">
      <dgm:prSet presAssocID="{F343CE7E-BDBC-4B23-A248-4B13E935986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583CA58-6E6F-40ED-8DBE-3D2EB87CE969}" type="presOf" srcId="{45D56783-ADC8-4DFE-A139-1CF1CE05302E}" destId="{32DAE7EA-3330-4058-A5C3-CB117EF1A335}" srcOrd="0" destOrd="0" presId="urn:microsoft.com/office/officeart/2018/5/layout/IconCircleLabelList"/>
    <dgm:cxn modelId="{B15EC77F-788E-4BF5-A9E4-5F589C026B39}" type="presOf" srcId="{F343CE7E-BDBC-4B23-A248-4B13E935986A}" destId="{83D63F9D-7675-4E23-9DA6-7CC623DDB1A3}" srcOrd="0" destOrd="0" presId="urn:microsoft.com/office/officeart/2018/5/layout/IconCircleLabelList"/>
    <dgm:cxn modelId="{CC83CBD7-515C-491A-A6F3-B06115AED428}" type="presOf" srcId="{EBE3E857-4D9A-470F-9DB3-9F95D3F88C23}" destId="{1F29243D-D3EB-4EEB-BF87-06EE01DF1964}" srcOrd="0" destOrd="0" presId="urn:microsoft.com/office/officeart/2018/5/layout/IconCircleLabelList"/>
    <dgm:cxn modelId="{4F5369EB-C914-410F-8BED-C49366663097}" type="presOf" srcId="{66ADE79E-1437-44BB-A02F-01F6F70205D9}" destId="{2E2DAC4B-59DD-45CB-B4F0-ECC1F2BE4A4F}" srcOrd="0" destOrd="0" presId="urn:microsoft.com/office/officeart/2018/5/layout/IconCircleLabelList"/>
    <dgm:cxn modelId="{5D702DEE-0D04-4CA7-916D-9E83C86F2DE6}" srcId="{66ADE79E-1437-44BB-A02F-01F6F70205D9}" destId="{F343CE7E-BDBC-4B23-A248-4B13E935986A}" srcOrd="2" destOrd="0" parTransId="{EFA65BD6-0958-4888-948D-48D41D4C4195}" sibTransId="{84C225A3-03E9-47CB-B5BB-FDF209659F4F}"/>
    <dgm:cxn modelId="{486F1CF5-F7D3-49B6-953E-CB6B4E98D53C}" srcId="{66ADE79E-1437-44BB-A02F-01F6F70205D9}" destId="{EBE3E857-4D9A-470F-9DB3-9F95D3F88C23}" srcOrd="1" destOrd="0" parTransId="{5730BE1D-46A0-455B-AB8D-E87ACA8A733D}" sibTransId="{FC31788D-34DA-411B-94BF-3EC84D3EFCDF}"/>
    <dgm:cxn modelId="{296EAAF5-AB00-4A2C-AF57-6C552DED4C7B}" srcId="{66ADE79E-1437-44BB-A02F-01F6F70205D9}" destId="{45D56783-ADC8-4DFE-A139-1CF1CE05302E}" srcOrd="0" destOrd="0" parTransId="{B4CF94C3-4363-4FE9-B4CE-0FD25EAA21B4}" sibTransId="{C8B0DF92-1AA2-44D8-BBD8-17AF16837646}"/>
    <dgm:cxn modelId="{28FAED76-C9F1-4295-8957-6CE79798C854}" type="presParOf" srcId="{2E2DAC4B-59DD-45CB-B4F0-ECC1F2BE4A4F}" destId="{77D60E2B-2235-42B9-A3ED-242866673934}" srcOrd="0" destOrd="0" presId="urn:microsoft.com/office/officeart/2018/5/layout/IconCircleLabelList"/>
    <dgm:cxn modelId="{6B4CA605-F435-45B7-AAC5-31201202C65E}" type="presParOf" srcId="{77D60E2B-2235-42B9-A3ED-242866673934}" destId="{E4210D39-4386-4DF7-AEBC-F62C41EA46BE}" srcOrd="0" destOrd="0" presId="urn:microsoft.com/office/officeart/2018/5/layout/IconCircleLabelList"/>
    <dgm:cxn modelId="{83437927-62D8-419A-86EA-EC790D3CFF1A}" type="presParOf" srcId="{77D60E2B-2235-42B9-A3ED-242866673934}" destId="{B926A458-331A-4AC8-BE10-40208028D98F}" srcOrd="1" destOrd="0" presId="urn:microsoft.com/office/officeart/2018/5/layout/IconCircleLabelList"/>
    <dgm:cxn modelId="{AECDBF6C-5653-47E7-94DA-1AA0932EFB06}" type="presParOf" srcId="{77D60E2B-2235-42B9-A3ED-242866673934}" destId="{94E8B0AC-C1AE-4F27-8713-F3AE0EAF4603}" srcOrd="2" destOrd="0" presId="urn:microsoft.com/office/officeart/2018/5/layout/IconCircleLabelList"/>
    <dgm:cxn modelId="{3C230C7C-774E-4253-BE87-BF3D7A180AA2}" type="presParOf" srcId="{77D60E2B-2235-42B9-A3ED-242866673934}" destId="{32DAE7EA-3330-4058-A5C3-CB117EF1A335}" srcOrd="3" destOrd="0" presId="urn:microsoft.com/office/officeart/2018/5/layout/IconCircleLabelList"/>
    <dgm:cxn modelId="{660F8795-D08A-4A56-8ECE-69E4610AFE74}" type="presParOf" srcId="{2E2DAC4B-59DD-45CB-B4F0-ECC1F2BE4A4F}" destId="{BC8EBF75-91F4-40F9-89A2-4EE752835F38}" srcOrd="1" destOrd="0" presId="urn:microsoft.com/office/officeart/2018/5/layout/IconCircleLabelList"/>
    <dgm:cxn modelId="{FC67A16A-012E-46EC-B825-A6ED80E63984}" type="presParOf" srcId="{2E2DAC4B-59DD-45CB-B4F0-ECC1F2BE4A4F}" destId="{3E9A12A8-4810-4D70-8FB0-606DF77AAF89}" srcOrd="2" destOrd="0" presId="urn:microsoft.com/office/officeart/2018/5/layout/IconCircleLabelList"/>
    <dgm:cxn modelId="{E7EB33C2-4E7B-446F-A114-E6F0638D7D4D}" type="presParOf" srcId="{3E9A12A8-4810-4D70-8FB0-606DF77AAF89}" destId="{34405CF8-1F72-470A-B40A-19E663EBD718}" srcOrd="0" destOrd="0" presId="urn:microsoft.com/office/officeart/2018/5/layout/IconCircleLabelList"/>
    <dgm:cxn modelId="{8495A9BF-A7DE-4DD4-8D7C-528F7F131BBD}" type="presParOf" srcId="{3E9A12A8-4810-4D70-8FB0-606DF77AAF89}" destId="{8B3B86FB-AF0A-4721-AA59-BA875ED994F1}" srcOrd="1" destOrd="0" presId="urn:microsoft.com/office/officeart/2018/5/layout/IconCircleLabelList"/>
    <dgm:cxn modelId="{A8AF64BB-5CD8-4561-BF85-07FAAC72457C}" type="presParOf" srcId="{3E9A12A8-4810-4D70-8FB0-606DF77AAF89}" destId="{98EE43D3-F070-49BC-88D4-46601B67EEE7}" srcOrd="2" destOrd="0" presId="urn:microsoft.com/office/officeart/2018/5/layout/IconCircleLabelList"/>
    <dgm:cxn modelId="{59D83EEA-0C60-492A-8D0E-3A9FA2EAB437}" type="presParOf" srcId="{3E9A12A8-4810-4D70-8FB0-606DF77AAF89}" destId="{1F29243D-D3EB-4EEB-BF87-06EE01DF1964}" srcOrd="3" destOrd="0" presId="urn:microsoft.com/office/officeart/2018/5/layout/IconCircleLabelList"/>
    <dgm:cxn modelId="{F32DDCFB-8A3A-49DA-8F77-0CEC51C0D80D}" type="presParOf" srcId="{2E2DAC4B-59DD-45CB-B4F0-ECC1F2BE4A4F}" destId="{960BD2A1-1CC2-4C16-8960-41F94D6DA6B5}" srcOrd="3" destOrd="0" presId="urn:microsoft.com/office/officeart/2018/5/layout/IconCircleLabelList"/>
    <dgm:cxn modelId="{1FB2F880-7DA1-49C3-9A40-E22E2FAFA715}" type="presParOf" srcId="{2E2DAC4B-59DD-45CB-B4F0-ECC1F2BE4A4F}" destId="{536F0250-A592-421F-ABF8-EB1D6C59086A}" srcOrd="4" destOrd="0" presId="urn:microsoft.com/office/officeart/2018/5/layout/IconCircleLabelList"/>
    <dgm:cxn modelId="{38204925-FC2C-4810-BAE7-4C959B4870BA}" type="presParOf" srcId="{536F0250-A592-421F-ABF8-EB1D6C59086A}" destId="{71601DE5-38D4-4178-A453-4125AD807D5A}" srcOrd="0" destOrd="0" presId="urn:microsoft.com/office/officeart/2018/5/layout/IconCircleLabelList"/>
    <dgm:cxn modelId="{20A44BFC-B413-4A02-AA58-4BB53F934A1D}" type="presParOf" srcId="{536F0250-A592-421F-ABF8-EB1D6C59086A}" destId="{0EA5D244-1E09-4F11-A036-F81D4F99C534}" srcOrd="1" destOrd="0" presId="urn:microsoft.com/office/officeart/2018/5/layout/IconCircleLabelList"/>
    <dgm:cxn modelId="{39562918-7644-4961-936E-463638D54FBF}" type="presParOf" srcId="{536F0250-A592-421F-ABF8-EB1D6C59086A}" destId="{E09FA57C-1624-4215-AD0B-BA4006362E87}" srcOrd="2" destOrd="0" presId="urn:microsoft.com/office/officeart/2018/5/layout/IconCircleLabelList"/>
    <dgm:cxn modelId="{298687EA-E69F-4A38-984F-2D41B8F2F25C}" type="presParOf" srcId="{536F0250-A592-421F-ABF8-EB1D6C59086A}" destId="{83D63F9D-7675-4E23-9DA6-7CC623DDB1A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10D39-4386-4DF7-AEBC-F62C41EA46BE}">
      <dsp:nvSpPr>
        <dsp:cNvPr id="0" name=""/>
        <dsp:cNvSpPr/>
      </dsp:nvSpPr>
      <dsp:spPr>
        <a:xfrm>
          <a:off x="592380" y="578813"/>
          <a:ext cx="1715625" cy="171562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6A458-331A-4AC8-BE10-40208028D98F}">
      <dsp:nvSpPr>
        <dsp:cNvPr id="0" name=""/>
        <dsp:cNvSpPr/>
      </dsp:nvSpPr>
      <dsp:spPr>
        <a:xfrm>
          <a:off x="958005" y="944438"/>
          <a:ext cx="984375" cy="984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AE7EA-3330-4058-A5C3-CB117EF1A335}">
      <dsp:nvSpPr>
        <dsp:cNvPr id="0" name=""/>
        <dsp:cNvSpPr/>
      </dsp:nvSpPr>
      <dsp:spPr>
        <a:xfrm>
          <a:off x="43942" y="2828813"/>
          <a:ext cx="28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Emotions coming out sideways</a:t>
          </a:r>
        </a:p>
      </dsp:txBody>
      <dsp:txXfrm>
        <a:off x="43942" y="2828813"/>
        <a:ext cx="2812500" cy="720000"/>
      </dsp:txXfrm>
    </dsp:sp>
    <dsp:sp modelId="{34405CF8-1F72-470A-B40A-19E663EBD718}">
      <dsp:nvSpPr>
        <dsp:cNvPr id="0" name=""/>
        <dsp:cNvSpPr/>
      </dsp:nvSpPr>
      <dsp:spPr>
        <a:xfrm>
          <a:off x="3897067" y="578813"/>
          <a:ext cx="1715625" cy="171562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B86FB-AF0A-4721-AA59-BA875ED994F1}">
      <dsp:nvSpPr>
        <dsp:cNvPr id="0" name=""/>
        <dsp:cNvSpPr/>
      </dsp:nvSpPr>
      <dsp:spPr>
        <a:xfrm>
          <a:off x="4262692" y="944438"/>
          <a:ext cx="984375" cy="984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9243D-D3EB-4EEB-BF87-06EE01DF1964}">
      <dsp:nvSpPr>
        <dsp:cNvPr id="0" name=""/>
        <dsp:cNvSpPr/>
      </dsp:nvSpPr>
      <dsp:spPr>
        <a:xfrm>
          <a:off x="3348630" y="2828813"/>
          <a:ext cx="28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Presumptions, erosion of “benign intent”</a:t>
          </a:r>
        </a:p>
      </dsp:txBody>
      <dsp:txXfrm>
        <a:off x="3348630" y="2828813"/>
        <a:ext cx="2812500" cy="720000"/>
      </dsp:txXfrm>
    </dsp:sp>
    <dsp:sp modelId="{71601DE5-38D4-4178-A453-4125AD807D5A}">
      <dsp:nvSpPr>
        <dsp:cNvPr id="0" name=""/>
        <dsp:cNvSpPr/>
      </dsp:nvSpPr>
      <dsp:spPr>
        <a:xfrm>
          <a:off x="7201755" y="578813"/>
          <a:ext cx="1715625" cy="171562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5D244-1E09-4F11-A036-F81D4F99C534}">
      <dsp:nvSpPr>
        <dsp:cNvPr id="0" name=""/>
        <dsp:cNvSpPr/>
      </dsp:nvSpPr>
      <dsp:spPr>
        <a:xfrm>
          <a:off x="7567380" y="944438"/>
          <a:ext cx="984375" cy="984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63F9D-7675-4E23-9DA6-7CC623DDB1A3}">
      <dsp:nvSpPr>
        <dsp:cNvPr id="0" name=""/>
        <dsp:cNvSpPr/>
      </dsp:nvSpPr>
      <dsp:spPr>
        <a:xfrm>
          <a:off x="6653317" y="2828813"/>
          <a:ext cx="28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Distance</a:t>
          </a:r>
        </a:p>
      </dsp:txBody>
      <dsp:txXfrm>
        <a:off x="6653317" y="2828813"/>
        <a:ext cx="281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9/16/2022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9/16/2022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 rising over grassy hil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9/16/2022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half image w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153619" y="4575175"/>
            <a:ext cx="2743915" cy="254000"/>
          </a:xfrm>
        </p:spPr>
        <p:txBody>
          <a:bodyPr lIns="0" tIns="0" bIns="0" anchor="t" anchorCtr="0"/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724042" y="4575175"/>
            <a:ext cx="2743915" cy="254000"/>
          </a:xfrm>
        </p:spPr>
        <p:txBody>
          <a:bodyPr lIns="0" tIns="0" bIns="0" anchor="t" anchorCtr="0"/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8324637" y="4575175"/>
            <a:ext cx="2743915" cy="254000"/>
          </a:xfrm>
        </p:spPr>
        <p:txBody>
          <a:bodyPr lIns="0" tIns="0" bIns="0" anchor="t" anchorCtr="0"/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3390" y="6135688"/>
            <a:ext cx="10689835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1" y="0"/>
            <a:ext cx="12192000" cy="36118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153619" y="4835588"/>
            <a:ext cx="2743915" cy="1106424"/>
          </a:xfrm>
        </p:spPr>
        <p:txBody>
          <a:bodyPr tIns="45720" bIns="0" anchor="t" anchorCtr="0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4724042" y="4835588"/>
            <a:ext cx="2743915" cy="1106424"/>
          </a:xfrm>
        </p:spPr>
        <p:txBody>
          <a:bodyPr tIns="45720" bIns="0" anchor="t" anchorCtr="0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8324637" y="4835588"/>
            <a:ext cx="2743915" cy="1106424"/>
          </a:xfrm>
        </p:spPr>
        <p:txBody>
          <a:bodyPr tIns="45720" bIns="0" anchor="t" anchorCtr="0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235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2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9/16/2022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9/16/2022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9/16/2022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Rectangle 3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5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2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3005-wall-clock-png-imag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creativecommons.org/licenses/by-nc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76810-forecasting-weather-forecast-icon-free-fram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uncanstephen.net/get-out-of-your-comfort-zone-and-talk-with-people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ceuponabookcase.co.uk/2019/10/self-care-strategies-mental-well-being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creativecommons.org/licenses/by-nc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akpx.com/613864/man-s-hiking-backpack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9962-weight-plates-transparen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realphilippines.com/2016/07/family-ties-bind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arton-box-and-tape-with-scissors-on-shabby-table-4498135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Unpacking Your Backpack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Rochester Mayo Clinic Employee Assistance Program</a:t>
            </a:r>
          </a:p>
          <a:p>
            <a:r>
              <a:rPr lang="en-US" dirty="0"/>
              <a:t>Jody Nation, MS, LPCC</a:t>
            </a: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584F-1167-41F7-8245-5897B157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1315720"/>
          </a:xfrm>
        </p:spPr>
        <p:txBody>
          <a:bodyPr anchor="b">
            <a:normAutofit/>
          </a:bodyPr>
          <a:lstStyle/>
          <a:p>
            <a:r>
              <a:rPr lang="en-US" b="1" dirty="0"/>
              <a:t>Beliefs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8BA81-2529-48A2-821D-48D306BC7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2413" y="3241040"/>
            <a:ext cx="9144000" cy="2245360"/>
          </a:xfrm>
        </p:spPr>
        <p:txBody>
          <a:bodyPr anchor="t">
            <a:noAutofit/>
          </a:bodyPr>
          <a:lstStyle/>
          <a:p>
            <a:r>
              <a:rPr lang="en-US" sz="3200" dirty="0"/>
              <a:t>What are some things I believe to be true….</a:t>
            </a:r>
          </a:p>
          <a:p>
            <a:pPr lvl="2" algn="ctr"/>
            <a:r>
              <a:rPr lang="en-US" sz="3200" dirty="0">
                <a:solidFill>
                  <a:schemeClr val="tx1"/>
                </a:solidFill>
              </a:rPr>
              <a:t>About myself?</a:t>
            </a:r>
          </a:p>
          <a:p>
            <a:pPr lvl="2" algn="ctr"/>
            <a:r>
              <a:rPr lang="en-US" sz="3200" dirty="0">
                <a:solidFill>
                  <a:schemeClr val="tx1"/>
                </a:solidFill>
              </a:rPr>
              <a:t>About others?</a:t>
            </a:r>
          </a:p>
          <a:p>
            <a:pPr lvl="2" algn="ctr"/>
            <a:r>
              <a:rPr lang="en-US" sz="3200" dirty="0">
                <a:solidFill>
                  <a:schemeClr val="tx1"/>
                </a:solidFill>
              </a:rPr>
              <a:t>About my work?</a:t>
            </a:r>
          </a:p>
          <a:p>
            <a:pPr lvl="2" algn="ctr"/>
            <a:r>
              <a:rPr lang="en-US" sz="3200" dirty="0">
                <a:solidFill>
                  <a:schemeClr val="tx1"/>
                </a:solidFill>
              </a:rPr>
              <a:t>About my world?</a:t>
            </a:r>
          </a:p>
        </p:txBody>
      </p:sp>
    </p:spTree>
    <p:extLst>
      <p:ext uri="{BB962C8B-B14F-4D97-AF65-F5344CB8AC3E}">
        <p14:creationId xmlns:p14="http://schemas.microsoft.com/office/powerpoint/2010/main" val="140547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A33FB-C0F3-48EB-BF03-21B8E85B5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1488440"/>
          </a:xfrm>
        </p:spPr>
        <p:txBody>
          <a:bodyPr/>
          <a:lstStyle/>
          <a:p>
            <a:r>
              <a:rPr lang="en-US" b="1" dirty="0"/>
              <a:t>Monitoring your Self-Talk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AC1B9-4524-476D-B5FD-0A849B0741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kind of messages am I giving myself?</a:t>
            </a:r>
          </a:p>
          <a:p>
            <a:r>
              <a:rPr lang="en-US" sz="3200" dirty="0"/>
              <a:t>Is there a more helpful way for me to look at things?</a:t>
            </a:r>
          </a:p>
        </p:txBody>
      </p:sp>
    </p:spTree>
    <p:extLst>
      <p:ext uri="{BB962C8B-B14F-4D97-AF65-F5344CB8AC3E}">
        <p14:creationId xmlns:p14="http://schemas.microsoft.com/office/powerpoint/2010/main" val="297869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FBAAEE8-BADD-1F28-76F5-A859CB700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/>
          <a:lstStyle/>
          <a:p>
            <a:r>
              <a:rPr lang="en-US" dirty="0"/>
              <a:t>24 Hour Rule</a:t>
            </a:r>
          </a:p>
        </p:txBody>
      </p:sp>
      <p:pic>
        <p:nvPicPr>
          <p:cNvPr id="5" name="Content Placeholder 4" descr="Shape, circle&#10;&#10;Description automatically generated">
            <a:extLst>
              <a:ext uri="{FF2B5EF4-FFF2-40B4-BE49-F238E27FC236}">
                <a16:creationId xmlns:a16="http://schemas.microsoft.com/office/drawing/2014/main" id="{2F5A6997-C952-4AF6-90A5-907FFB8F36C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238232" y="0"/>
            <a:ext cx="6838735" cy="6858000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9D634B-E942-4860-A7D8-3E89C318303B}"/>
              </a:ext>
            </a:extLst>
          </p:cNvPr>
          <p:cNvSpPr txBox="1"/>
          <p:nvPr/>
        </p:nvSpPr>
        <p:spPr>
          <a:xfrm>
            <a:off x="4700996" y="6657945"/>
            <a:ext cx="237597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freepngimg.com/png/3005-wall-clock-png-im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2D9F16-5DB2-00DF-7280-8656DAF82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7360"/>
            <a:ext cx="9479280" cy="1198880"/>
          </a:xfrm>
        </p:spPr>
        <p:txBody>
          <a:bodyPr/>
          <a:lstStyle/>
          <a:p>
            <a:r>
              <a:rPr lang="en-US" dirty="0"/>
              <a:t>Control?</a:t>
            </a:r>
          </a:p>
        </p:txBody>
      </p:sp>
      <p:pic>
        <p:nvPicPr>
          <p:cNvPr id="9" name="Picture Placeholder 8" descr="A picture containing icon&#10;&#10;Description automatically generated">
            <a:extLst>
              <a:ext uri="{FF2B5EF4-FFF2-40B4-BE49-F238E27FC236}">
                <a16:creationId xmlns:a16="http://schemas.microsoft.com/office/drawing/2014/main" id="{8E7E6B33-D6AB-4C7D-A91F-223760A58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29267" y="1901952"/>
            <a:ext cx="4333466" cy="4127627"/>
          </a:xfr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548AB0-514D-4142-867B-D8BADE2AB263}"/>
              </a:ext>
            </a:extLst>
          </p:cNvPr>
          <p:cNvSpPr txBox="1"/>
          <p:nvPr/>
        </p:nvSpPr>
        <p:spPr>
          <a:xfrm>
            <a:off x="5886763" y="5829524"/>
            <a:ext cx="23759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freepngimg.com/png/76810-forecasting-weather-forecast-icon-free-fram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sunset, silhouette&#10;&#10;Description automatically generated">
            <a:extLst>
              <a:ext uri="{FF2B5EF4-FFF2-40B4-BE49-F238E27FC236}">
                <a16:creationId xmlns:a16="http://schemas.microsoft.com/office/drawing/2014/main" id="{5ABEFF6C-FAEA-48D9-88A8-5C0747812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795" r="-2" b="-2"/>
          <a:stretch/>
        </p:blipFill>
        <p:spPr>
          <a:xfrm>
            <a:off x="1341120" y="1901952"/>
            <a:ext cx="9509760" cy="4127627"/>
          </a:xfr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D1A11B-BB69-4FD4-B23E-C73340801338}"/>
              </a:ext>
            </a:extLst>
          </p:cNvPr>
          <p:cNvSpPr txBox="1"/>
          <p:nvPr/>
        </p:nvSpPr>
        <p:spPr>
          <a:xfrm>
            <a:off x="8620782" y="5829524"/>
            <a:ext cx="22300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duncanstephen.net/get-out-of-your-comfort-zone-and-talk-with-peopl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22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A6B6-46B3-4552-8C02-816636D5D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3214" y="1437640"/>
            <a:ext cx="3200400" cy="1457960"/>
          </a:xfrm>
        </p:spPr>
        <p:txBody>
          <a:bodyPr anchor="b">
            <a:normAutofit/>
          </a:bodyPr>
          <a:lstStyle/>
          <a:p>
            <a:r>
              <a:rPr lang="en-US" b="1" dirty="0"/>
              <a:t>Importance of Self-Care</a:t>
            </a:r>
          </a:p>
        </p:txBody>
      </p:sp>
      <p:pic>
        <p:nvPicPr>
          <p:cNvPr id="5" name="Picture 4" descr="A person jumping in the air&#10;&#10;Description automatically generated">
            <a:extLst>
              <a:ext uri="{FF2B5EF4-FFF2-40B4-BE49-F238E27FC236}">
                <a16:creationId xmlns:a16="http://schemas.microsoft.com/office/drawing/2014/main" id="{C82D229A-3891-47A4-BA4A-38037F021A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034" r="21966"/>
          <a:stretch/>
        </p:blipFill>
        <p:spPr>
          <a:xfrm>
            <a:off x="20" y="10"/>
            <a:ext cx="7315180" cy="685799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AF005-E249-4C76-8702-08CB64AAE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3214" y="3429000"/>
            <a:ext cx="3200400" cy="2981960"/>
          </a:xfrm>
        </p:spPr>
        <p:txBody>
          <a:bodyPr>
            <a:noAutofit/>
          </a:bodyPr>
          <a:lstStyle/>
          <a:p>
            <a:r>
              <a:rPr lang="en-US" sz="2400" dirty="0"/>
              <a:t>-Decreases our burden</a:t>
            </a:r>
          </a:p>
          <a:p>
            <a:r>
              <a:rPr lang="en-US" sz="2400" dirty="0"/>
              <a:t>-Makes stressors more manageable</a:t>
            </a:r>
          </a:p>
          <a:p>
            <a:r>
              <a:rPr lang="en-US" sz="2400" dirty="0"/>
              <a:t>-Allows a time to set things down</a:t>
            </a:r>
          </a:p>
          <a:p>
            <a:r>
              <a:rPr lang="en-US" sz="2400" dirty="0"/>
              <a:t>-Uncommon examples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7F6047-D61F-46CA-9705-4EBC3912B7CE}"/>
              </a:ext>
            </a:extLst>
          </p:cNvPr>
          <p:cNvSpPr txBox="1"/>
          <p:nvPr/>
        </p:nvSpPr>
        <p:spPr>
          <a:xfrm>
            <a:off x="4939230" y="6657945"/>
            <a:ext cx="23759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onceuponabookcase.co.uk/2019/10/self-care-strategies-mental-well-being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unset, sun, outdoor, silhouette&#10;&#10;Description automatically generated">
            <a:extLst>
              <a:ext uri="{FF2B5EF4-FFF2-40B4-BE49-F238E27FC236}">
                <a16:creationId xmlns:a16="http://schemas.microsoft.com/office/drawing/2014/main" id="{5E6DBAD7-AC30-480D-A58B-EE70FD53828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800" b="11181"/>
          <a:stretch/>
        </p:blipFill>
        <p:spPr>
          <a:xfrm>
            <a:off x="1609" y="10"/>
            <a:ext cx="12188805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96102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1D2E1-3B6C-4852-9ACB-70A1D7A5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2497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Carrying It All</a:t>
            </a:r>
          </a:p>
        </p:txBody>
      </p:sp>
      <p:pic>
        <p:nvPicPr>
          <p:cNvPr id="5" name="Content Placeholder 4" descr="Red hiking backpack on rock with lake background">
            <a:extLst>
              <a:ext uri="{FF2B5EF4-FFF2-40B4-BE49-F238E27FC236}">
                <a16:creationId xmlns:a16="http://schemas.microsoft.com/office/drawing/2014/main" id="{9C66D6A5-9C47-475C-9803-419A2D1F2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55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495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Examples of things you  may be carrying: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spc="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Relationship strain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Myanmar Text" panose="020B0502040204020203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spc="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Worries and anxiety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Myanmar Text" panose="020B0502040204020203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spc="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 stress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Myanmar Text" panose="020B0502040204020203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spc="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Health concerns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Myanmar Text" panose="020B0502040204020203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spc="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Trying to remember daily tasks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Myanmar Text" panose="020B0502040204020203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spc="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Past hurts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Myanmar Text" panose="020B0502040204020203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spc="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Financial pressure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room, indoor, gambling house, scene&#10;&#10;Description automatically generated">
            <a:extLst>
              <a:ext uri="{FF2B5EF4-FFF2-40B4-BE49-F238E27FC236}">
                <a16:creationId xmlns:a16="http://schemas.microsoft.com/office/drawing/2014/main" id="{70E0F4A0-80D3-41E7-8936-4E21A8371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15" r="-2" b="1991"/>
          <a:stretch/>
        </p:blipFill>
        <p:spPr>
          <a:xfrm>
            <a:off x="1341120" y="1901952"/>
            <a:ext cx="9509760" cy="4127627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6E1207-CE92-4C47-A66D-32B2834F265B}"/>
              </a:ext>
            </a:extLst>
          </p:cNvPr>
          <p:cNvSpPr txBox="1"/>
          <p:nvPr/>
        </p:nvSpPr>
        <p:spPr>
          <a:xfrm>
            <a:off x="8474910" y="5829524"/>
            <a:ext cx="23759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freepngimg.com/png/19962-weight-plates-transpare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43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7AEC-72BD-4684-BB15-F232B549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Common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7B7E6-C3F9-4561-85C2-14FF4E2FD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Physical symptoms</a:t>
            </a:r>
          </a:p>
          <a:p>
            <a:r>
              <a:rPr lang="en-US" sz="2800" dirty="0"/>
              <a:t>Loss of interest in activities</a:t>
            </a:r>
          </a:p>
          <a:p>
            <a:r>
              <a:rPr lang="en-US" sz="2800" dirty="0"/>
              <a:t>Isolation</a:t>
            </a:r>
          </a:p>
          <a:p>
            <a:r>
              <a:rPr lang="en-US" sz="2800" dirty="0"/>
              <a:t>Changes in previous baselines</a:t>
            </a:r>
          </a:p>
          <a:p>
            <a:r>
              <a:rPr lang="en-US" sz="2800" dirty="0"/>
              <a:t>Feelings of hopelessness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2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fire&#10;&#10;Description automatically generated with medium confidence">
            <a:extLst>
              <a:ext uri="{FF2B5EF4-FFF2-40B4-BE49-F238E27FC236}">
                <a16:creationId xmlns:a16="http://schemas.microsoft.com/office/drawing/2014/main" id="{704C9503-2782-4D75-A92F-A99A7954F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4695" r="-2" b="522"/>
          <a:stretch/>
        </p:blipFill>
        <p:spPr>
          <a:xfrm>
            <a:off x="1341120" y="1901952"/>
            <a:ext cx="9509760" cy="412762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80839F-9D0A-482B-A17F-B8E526BE5FD6}"/>
              </a:ext>
            </a:extLst>
          </p:cNvPr>
          <p:cNvSpPr txBox="1"/>
          <p:nvPr/>
        </p:nvSpPr>
        <p:spPr>
          <a:xfrm>
            <a:off x="8482924" y="5829524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getrealphilippines.com/2016/07/family-ties-bind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04E36-4170-486D-A3F1-16CAB3030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</p:spPr>
        <p:txBody>
          <a:bodyPr anchor="b">
            <a:normAutofit/>
          </a:bodyPr>
          <a:lstStyle/>
          <a:p>
            <a:r>
              <a:rPr lang="en-US" dirty="0"/>
              <a:t>Impact on Others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C3FF0C-07E7-EB7A-B957-3570BB57F1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595529"/>
              </p:ext>
            </p:extLst>
          </p:nvPr>
        </p:nvGraphicFramePr>
        <p:xfrm>
          <a:off x="1341120" y="1901952"/>
          <a:ext cx="9509760" cy="412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887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wall, person, indoor, person&#10;&#10;Description automatically generated">
            <a:extLst>
              <a:ext uri="{FF2B5EF4-FFF2-40B4-BE49-F238E27FC236}">
                <a16:creationId xmlns:a16="http://schemas.microsoft.com/office/drawing/2014/main" id="{14710BA9-8E74-42F7-939E-889D6A2CE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355" b="1375"/>
          <a:stretch/>
        </p:blipFill>
        <p:spPr>
          <a:xfrm>
            <a:off x="20" y="10"/>
            <a:ext cx="12191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96996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CB457-3C85-4A77-9A4D-9ACCAC305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1543050"/>
          </a:xfrm>
        </p:spPr>
        <p:txBody>
          <a:bodyPr anchor="b">
            <a:normAutofit/>
          </a:bodyPr>
          <a:lstStyle/>
          <a:p>
            <a:r>
              <a:rPr lang="en-US" b="1" dirty="0"/>
              <a:t>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760E1-EEC2-4403-B386-53D22E195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6764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dirty="0"/>
              <a:t>Does what I’m carrying align with my priorities?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Does what I’m carrying relate to my purpose?</a:t>
            </a:r>
          </a:p>
          <a:p>
            <a:pPr>
              <a:spcAft>
                <a:spcPts val="600"/>
              </a:spcAft>
            </a:pPr>
            <a:endParaRPr lang="en-US" sz="3600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6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84.potx" id="{22E7A37F-2161-4E4B-A340-BF7CA314E3E5}" vid="{F2416EA9-E215-4704-9EB2-B7658E7031A3}"/>
    </a:ext>
  </a:extLst>
</a:theme>
</file>

<file path=ppt/theme/theme2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banded nature presentation with mountain sunrise photo (widescreen)</Template>
  <TotalTime>933</TotalTime>
  <Words>234</Words>
  <Application>Microsoft Office PowerPoint</Application>
  <PresentationFormat>Widescreen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Corbel</vt:lpstr>
      <vt:lpstr>Euphemia</vt:lpstr>
      <vt:lpstr>Symbol</vt:lpstr>
      <vt:lpstr>Banded Design Blue 16x9</vt:lpstr>
      <vt:lpstr>Unpacking Your Backpack</vt:lpstr>
      <vt:lpstr>Carrying It All</vt:lpstr>
      <vt:lpstr>Examples of things you  may be carrying:</vt:lpstr>
      <vt:lpstr>PowerPoint Presentation</vt:lpstr>
      <vt:lpstr>Common Impacts</vt:lpstr>
      <vt:lpstr>PowerPoint Presentation</vt:lpstr>
      <vt:lpstr>Impact on Others</vt:lpstr>
      <vt:lpstr>PowerPoint Presentation</vt:lpstr>
      <vt:lpstr>Priorities</vt:lpstr>
      <vt:lpstr>Beliefs</vt:lpstr>
      <vt:lpstr>Monitoring your Self-Talk</vt:lpstr>
      <vt:lpstr>24 Hour Rule</vt:lpstr>
      <vt:lpstr>Control?</vt:lpstr>
      <vt:lpstr>PowerPoint Presentation</vt:lpstr>
      <vt:lpstr>Importance of Self-Care</vt:lpstr>
      <vt:lpstr>PowerPoint Presentation</vt:lpstr>
    </vt:vector>
  </TitlesOfParts>
  <Company>Mayo Clinic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Unpacking Your Backpack</dc:title>
  <dc:creator>Nation, Jody L., L.P.C.C.</dc:creator>
  <cp:lastModifiedBy>Nation, Jody L., L.P.C.C.</cp:lastModifiedBy>
  <cp:revision>8</cp:revision>
  <dcterms:created xsi:type="dcterms:W3CDTF">2022-06-06T15:43:12Z</dcterms:created>
  <dcterms:modified xsi:type="dcterms:W3CDTF">2022-09-16T17:06:02Z</dcterms:modified>
</cp:coreProperties>
</file>